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68" r:id="rId6"/>
    <p:sldMasterId id="2147483673" r:id="rId7"/>
  </p:sldMasterIdLst>
  <p:notesMasterIdLst>
    <p:notesMasterId r:id="rId35"/>
  </p:notesMasterIdLst>
  <p:handoutMasterIdLst>
    <p:handoutMasterId r:id="rId36"/>
  </p:handoutMasterIdLst>
  <p:sldIdLst>
    <p:sldId id="258" r:id="rId8"/>
    <p:sldId id="259" r:id="rId9"/>
    <p:sldId id="260" r:id="rId10"/>
    <p:sldId id="304" r:id="rId11"/>
    <p:sldId id="262" r:id="rId12"/>
    <p:sldId id="263" r:id="rId13"/>
    <p:sldId id="265" r:id="rId14"/>
    <p:sldId id="314" r:id="rId15"/>
    <p:sldId id="267" r:id="rId16"/>
    <p:sldId id="324" r:id="rId17"/>
    <p:sldId id="331" r:id="rId18"/>
    <p:sldId id="270" r:id="rId19"/>
    <p:sldId id="271" r:id="rId20"/>
    <p:sldId id="273" r:id="rId21"/>
    <p:sldId id="272" r:id="rId22"/>
    <p:sldId id="329" r:id="rId23"/>
    <p:sldId id="302" r:id="rId24"/>
    <p:sldId id="274" r:id="rId25"/>
    <p:sldId id="330" r:id="rId26"/>
    <p:sldId id="334" r:id="rId27"/>
    <p:sldId id="335" r:id="rId28"/>
    <p:sldId id="307" r:id="rId29"/>
    <p:sldId id="308" r:id="rId30"/>
    <p:sldId id="310" r:id="rId31"/>
    <p:sldId id="317" r:id="rId32"/>
    <p:sldId id="332" r:id="rId33"/>
    <p:sldId id="323" r:id="rId34"/>
  </p:sldIdLst>
  <p:sldSz cx="9144000" cy="5143500" type="screen16x9"/>
  <p:notesSz cx="6669088" cy="9775825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660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8FE6C-2BF3-4B86-AC1C-B1F1DF373C8F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2B9E898D-0B61-4C31-A40D-462E80517783}">
      <dgm:prSet phldrT="[Tekst]"/>
      <dgm:spPr>
        <a:noFill/>
      </dgm:spPr>
      <dgm:t>
        <a:bodyPr/>
        <a:lstStyle/>
        <a:p>
          <a:r>
            <a:rPr lang="nl-NL" dirty="0"/>
            <a:t>OUDER                                                                           KIND</a:t>
          </a:r>
        </a:p>
      </dgm:t>
    </dgm:pt>
    <dgm:pt modelId="{69C0BD81-9679-4B25-8DCE-CD0FDF73E32C}" type="parTrans" cxnId="{9404B59F-52D1-4270-B19C-D9A370073AE4}">
      <dgm:prSet/>
      <dgm:spPr/>
      <dgm:t>
        <a:bodyPr/>
        <a:lstStyle/>
        <a:p>
          <a:endParaRPr lang="nl-NL"/>
        </a:p>
      </dgm:t>
    </dgm:pt>
    <dgm:pt modelId="{05A023AB-2D32-469F-99D2-242022A35D83}" type="sibTrans" cxnId="{9404B59F-52D1-4270-B19C-D9A370073AE4}">
      <dgm:prSet/>
      <dgm:spPr/>
      <dgm:t>
        <a:bodyPr/>
        <a:lstStyle/>
        <a:p>
          <a:endParaRPr lang="nl-NL"/>
        </a:p>
      </dgm:t>
    </dgm:pt>
    <dgm:pt modelId="{76A64B8E-2E06-449E-BCD7-4CE85E2E70F6}">
      <dgm:prSet phldrT="[Tekst]"/>
      <dgm:spPr>
        <a:gradFill rotWithShape="0"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Motivatie en </a:t>
          </a:r>
          <a:r>
            <a:rPr lang="nl-NL" dirty="0" smtClean="0">
              <a:solidFill>
                <a:schemeClr val="bg1"/>
              </a:solidFill>
            </a:rPr>
            <a:t>vertrouwen in zichzelf en ons </a:t>
          </a:r>
          <a:r>
            <a:rPr lang="nl-NL" dirty="0">
              <a:solidFill>
                <a:schemeClr val="bg1"/>
              </a:solidFill>
            </a:rPr>
            <a:t>(TOV).</a:t>
          </a:r>
        </a:p>
      </dgm:t>
    </dgm:pt>
    <dgm:pt modelId="{7D02F09D-F1D3-4B19-A739-7231E8F5D3FA}" type="parTrans" cxnId="{B9BBB9A0-D7D4-4D5C-B5D4-E7B2295D05C4}">
      <dgm:prSet/>
      <dgm:spPr/>
      <dgm:t>
        <a:bodyPr/>
        <a:lstStyle/>
        <a:p>
          <a:endParaRPr lang="nl-NL"/>
        </a:p>
      </dgm:t>
    </dgm:pt>
    <dgm:pt modelId="{4B36292C-A04B-4E43-9623-DBEF8B4B0188}" type="sibTrans" cxnId="{B9BBB9A0-D7D4-4D5C-B5D4-E7B2295D05C4}">
      <dgm:prSet/>
      <dgm:spPr/>
      <dgm:t>
        <a:bodyPr/>
        <a:lstStyle/>
        <a:p>
          <a:endParaRPr lang="nl-NL"/>
        </a:p>
      </dgm:t>
    </dgm:pt>
    <dgm:pt modelId="{B046A495-152A-49FC-9277-266256912E6B}">
      <dgm:prSet phldrT="[Teks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Dagelijkse routine en </a:t>
          </a:r>
          <a:r>
            <a:rPr lang="nl-NL" dirty="0" smtClean="0">
              <a:solidFill>
                <a:schemeClr val="bg1"/>
              </a:solidFill>
            </a:rPr>
            <a:t>veilig voelen.</a:t>
          </a:r>
          <a:endParaRPr lang="nl-NL" dirty="0">
            <a:solidFill>
              <a:schemeClr val="bg1"/>
            </a:solidFill>
          </a:endParaRPr>
        </a:p>
      </dgm:t>
    </dgm:pt>
    <dgm:pt modelId="{B0EE3C76-B64D-4338-8402-B7C3CC2D465B}" type="parTrans" cxnId="{5A9FEE78-102E-43AA-A8EF-3E29DD42AAD7}">
      <dgm:prSet/>
      <dgm:spPr/>
      <dgm:t>
        <a:bodyPr/>
        <a:lstStyle/>
        <a:p>
          <a:endParaRPr lang="nl-NL"/>
        </a:p>
      </dgm:t>
    </dgm:pt>
    <dgm:pt modelId="{AF6FB3FA-DC9F-4DD5-9659-4866E2B4F93A}" type="sibTrans" cxnId="{5A9FEE78-102E-43AA-A8EF-3E29DD42AAD7}">
      <dgm:prSet/>
      <dgm:spPr/>
      <dgm:t>
        <a:bodyPr/>
        <a:lstStyle/>
        <a:p>
          <a:endParaRPr lang="nl-NL"/>
        </a:p>
      </dgm:t>
    </dgm:pt>
    <dgm:pt modelId="{73E33AD6-E2E4-4ED9-89EA-488CF4E854B8}">
      <dgm:prSet phldrT="[Tekst]"/>
      <dgm:spPr/>
      <dgm:t>
        <a:bodyPr/>
        <a:lstStyle/>
        <a:p>
          <a:endParaRPr lang="nl-NL" dirty="0"/>
        </a:p>
      </dgm:t>
    </dgm:pt>
    <dgm:pt modelId="{44614479-DE3B-44B7-9DB2-5D1725BE0234}" type="parTrans" cxnId="{D1EDF2DC-2F16-4EF4-8D0A-BF303A453A61}">
      <dgm:prSet/>
      <dgm:spPr/>
      <dgm:t>
        <a:bodyPr/>
        <a:lstStyle/>
        <a:p>
          <a:endParaRPr lang="nl-NL"/>
        </a:p>
      </dgm:t>
    </dgm:pt>
    <dgm:pt modelId="{4B21038E-8F00-45AA-AE5A-9B1AA48FBA67}" type="sibTrans" cxnId="{D1EDF2DC-2F16-4EF4-8D0A-BF303A453A61}">
      <dgm:prSet/>
      <dgm:spPr/>
      <dgm:t>
        <a:bodyPr/>
        <a:lstStyle/>
        <a:p>
          <a:endParaRPr lang="nl-NL"/>
        </a:p>
      </dgm:t>
    </dgm:pt>
    <dgm:pt modelId="{96345378-06B6-4553-9439-CC10A27B77CD}">
      <dgm:prSet phldrT="[Tekst]"/>
      <dgm:spPr>
        <a:gradFill flip="none" rotWithShape="1">
          <a:gsLst>
            <a:gs pos="0">
              <a:srgbClr val="FF0000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Emotieregulatie en traumaverwerking (CGT, EMDR). </a:t>
          </a:r>
        </a:p>
      </dgm:t>
    </dgm:pt>
    <dgm:pt modelId="{8DEEB3F0-A448-4AF0-AB7E-80FDD30E296C}" type="parTrans" cxnId="{34DA8D4E-B1C9-4537-B29F-2B07D654BBEB}">
      <dgm:prSet/>
      <dgm:spPr/>
      <dgm:t>
        <a:bodyPr/>
        <a:lstStyle/>
        <a:p>
          <a:endParaRPr lang="nl-NL"/>
        </a:p>
      </dgm:t>
    </dgm:pt>
    <dgm:pt modelId="{B0D8A8CA-F513-47B8-8017-F21F6131031B}" type="sibTrans" cxnId="{34DA8D4E-B1C9-4537-B29F-2B07D654BBEB}">
      <dgm:prSet/>
      <dgm:spPr/>
      <dgm:t>
        <a:bodyPr/>
        <a:lstStyle/>
        <a:p>
          <a:endParaRPr lang="nl-NL"/>
        </a:p>
      </dgm:t>
    </dgm:pt>
    <dgm:pt modelId="{BD67A25F-61F0-4F78-A89D-4CA9F82FA1E2}">
      <dgm:prSet phldrT="[Teks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Motivatie en emotieregulatie (MASTR).</a:t>
          </a:r>
        </a:p>
      </dgm:t>
    </dgm:pt>
    <dgm:pt modelId="{7F3870CE-B6A6-40DC-BAEC-5AD514398020}" type="parTrans" cxnId="{CFBC0906-2D8A-4215-9872-6CE4F187CD2A}">
      <dgm:prSet/>
      <dgm:spPr/>
      <dgm:t>
        <a:bodyPr/>
        <a:lstStyle/>
        <a:p>
          <a:endParaRPr lang="nl-NL"/>
        </a:p>
      </dgm:t>
    </dgm:pt>
    <dgm:pt modelId="{1CF4839F-30DD-40F8-8898-0F1E3AAD16C4}" type="sibTrans" cxnId="{CFBC0906-2D8A-4215-9872-6CE4F187CD2A}">
      <dgm:prSet/>
      <dgm:spPr/>
      <dgm:t>
        <a:bodyPr/>
        <a:lstStyle/>
        <a:p>
          <a:endParaRPr lang="nl-NL"/>
        </a:p>
      </dgm:t>
    </dgm:pt>
    <dgm:pt modelId="{6BB5F3F5-4422-4101-97DD-19F757D0FEB6}">
      <dgm:prSet phldrT="[Tekst]"/>
      <dgm:spPr/>
      <dgm:t>
        <a:bodyPr/>
        <a:lstStyle/>
        <a:p>
          <a:endParaRPr lang="nl-NL" dirty="0"/>
        </a:p>
      </dgm:t>
    </dgm:pt>
    <dgm:pt modelId="{F1C0A91F-7E00-4EC1-AA79-2812A24FEAC2}" type="parTrans" cxnId="{A14E9FD8-456F-494A-BFD1-08959398BAB8}">
      <dgm:prSet/>
      <dgm:spPr/>
      <dgm:t>
        <a:bodyPr/>
        <a:lstStyle/>
        <a:p>
          <a:endParaRPr lang="nl-NL"/>
        </a:p>
      </dgm:t>
    </dgm:pt>
    <dgm:pt modelId="{9E966256-F6A1-48B2-B2EF-11C220775178}" type="sibTrans" cxnId="{A14E9FD8-456F-494A-BFD1-08959398BAB8}">
      <dgm:prSet/>
      <dgm:spPr/>
      <dgm:t>
        <a:bodyPr/>
        <a:lstStyle/>
        <a:p>
          <a:endParaRPr lang="nl-NL"/>
        </a:p>
      </dgm:t>
    </dgm:pt>
    <dgm:pt modelId="{89B0AA9E-418F-415C-B5C6-D5B2EBABF084}">
      <dgm:prSet phldrT="[Tekst]"/>
      <dgm:spPr>
        <a:solidFill>
          <a:srgbClr val="7030A0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Integratie en steunen van het kind bij traumaverwerking (TOV).</a:t>
          </a:r>
        </a:p>
      </dgm:t>
    </dgm:pt>
    <dgm:pt modelId="{8A7E706F-E8E6-45F9-82DE-51F26DCF5CEF}" type="parTrans" cxnId="{C7922829-709A-433F-B906-F9DA7EA4E24E}">
      <dgm:prSet/>
      <dgm:spPr/>
      <dgm:t>
        <a:bodyPr/>
        <a:lstStyle/>
        <a:p>
          <a:endParaRPr lang="nl-NL"/>
        </a:p>
      </dgm:t>
    </dgm:pt>
    <dgm:pt modelId="{0C8D7CDD-81EF-4534-B4DF-C12BBD26F714}" type="sibTrans" cxnId="{C7922829-709A-433F-B906-F9DA7EA4E24E}">
      <dgm:prSet/>
      <dgm:spPr/>
      <dgm:t>
        <a:bodyPr/>
        <a:lstStyle/>
        <a:p>
          <a:endParaRPr lang="nl-NL"/>
        </a:p>
      </dgm:t>
    </dgm:pt>
    <dgm:pt modelId="{0BCE14CF-0862-4CB3-B966-1AE222E6B0E5}">
      <dgm:prSet phldrT="[Teks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nl-NL" dirty="0" smtClean="0">
              <a:solidFill>
                <a:schemeClr val="bg1"/>
              </a:solidFill>
            </a:rPr>
            <a:t>Traumaverwerking </a:t>
          </a:r>
          <a:r>
            <a:rPr lang="nl-NL" dirty="0">
              <a:solidFill>
                <a:schemeClr val="bg1"/>
              </a:solidFill>
            </a:rPr>
            <a:t>(EMDR, PC).</a:t>
          </a:r>
        </a:p>
      </dgm:t>
    </dgm:pt>
    <dgm:pt modelId="{DE03CCEF-25E8-40FC-A189-24624EA6040F}" type="parTrans" cxnId="{53DF22B6-875F-4E5E-98D4-3CA4AE4586FE}">
      <dgm:prSet/>
      <dgm:spPr/>
      <dgm:t>
        <a:bodyPr/>
        <a:lstStyle/>
        <a:p>
          <a:endParaRPr lang="nl-NL"/>
        </a:p>
      </dgm:t>
    </dgm:pt>
    <dgm:pt modelId="{579F9B9C-1996-401C-80BC-BEFCA4B1248F}" type="sibTrans" cxnId="{53DF22B6-875F-4E5E-98D4-3CA4AE4586FE}">
      <dgm:prSet/>
      <dgm:spPr/>
      <dgm:t>
        <a:bodyPr/>
        <a:lstStyle/>
        <a:p>
          <a:endParaRPr lang="nl-NL"/>
        </a:p>
      </dgm:t>
    </dgm:pt>
    <dgm:pt modelId="{EF8C9471-7517-4570-B53C-2D017828BBCA}">
      <dgm:prSet phldrT="[Tekst]"/>
      <dgm:spPr/>
      <dgm:t>
        <a:bodyPr/>
        <a:lstStyle/>
        <a:p>
          <a:endParaRPr lang="nl-NL" dirty="0"/>
        </a:p>
      </dgm:t>
    </dgm:pt>
    <dgm:pt modelId="{C0B605C3-D66C-4814-9038-7BA16A1FF1E8}" type="parTrans" cxnId="{FBC34934-DCCB-4C15-B405-A0F626C8F7AB}">
      <dgm:prSet/>
      <dgm:spPr/>
      <dgm:t>
        <a:bodyPr/>
        <a:lstStyle/>
        <a:p>
          <a:endParaRPr lang="nl-NL"/>
        </a:p>
      </dgm:t>
    </dgm:pt>
    <dgm:pt modelId="{E8E23646-709C-404D-8333-BE73B1349546}" type="sibTrans" cxnId="{FBC34934-DCCB-4C15-B405-A0F626C8F7AB}">
      <dgm:prSet/>
      <dgm:spPr/>
      <dgm:t>
        <a:bodyPr/>
        <a:lstStyle/>
        <a:p>
          <a:endParaRPr lang="nl-NL"/>
        </a:p>
      </dgm:t>
    </dgm:pt>
    <dgm:pt modelId="{F87CF32A-728E-49A0-91E8-A8FE83DBD27D}">
      <dgm:prSet phldrT="[Tekst]"/>
      <dgm:spPr/>
      <dgm:t>
        <a:bodyPr/>
        <a:lstStyle/>
        <a:p>
          <a:endParaRPr lang="nl-NL" dirty="0"/>
        </a:p>
      </dgm:t>
    </dgm:pt>
    <dgm:pt modelId="{A07648D7-FDD5-4C5F-87F0-E5C554354D47}" type="parTrans" cxnId="{C9F581A2-49A2-4261-9B99-CD323B3D7CFC}">
      <dgm:prSet/>
      <dgm:spPr/>
      <dgm:t>
        <a:bodyPr/>
        <a:lstStyle/>
        <a:p>
          <a:endParaRPr lang="nl-NL"/>
        </a:p>
      </dgm:t>
    </dgm:pt>
    <dgm:pt modelId="{898D19B5-5F93-46F4-BD3A-A60B30398059}" type="sibTrans" cxnId="{C9F581A2-49A2-4261-9B99-CD323B3D7CFC}">
      <dgm:prSet/>
      <dgm:spPr/>
      <dgm:t>
        <a:bodyPr/>
        <a:lstStyle/>
        <a:p>
          <a:endParaRPr lang="nl-NL"/>
        </a:p>
      </dgm:t>
    </dgm:pt>
    <dgm:pt modelId="{CFA50706-45D6-4AA4-B537-529A9814C660}">
      <dgm:prSet phldrT="[Tekst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Integratie en behandelen eventuele restproblemen (CGT).</a:t>
          </a:r>
        </a:p>
      </dgm:t>
    </dgm:pt>
    <dgm:pt modelId="{712A7FEC-D5B4-43A4-8272-86BA2B541012}" type="parTrans" cxnId="{51A8AB91-3C5A-46F4-991D-479EFAE9B208}">
      <dgm:prSet/>
      <dgm:spPr/>
      <dgm:t>
        <a:bodyPr/>
        <a:lstStyle/>
        <a:p>
          <a:endParaRPr lang="nl-NL"/>
        </a:p>
      </dgm:t>
    </dgm:pt>
    <dgm:pt modelId="{2A71C7AB-3B76-4A54-8737-450FC8AE3689}" type="sibTrans" cxnId="{51A8AB91-3C5A-46F4-991D-479EFAE9B208}">
      <dgm:prSet/>
      <dgm:spPr/>
      <dgm:t>
        <a:bodyPr/>
        <a:lstStyle/>
        <a:p>
          <a:endParaRPr lang="nl-NL"/>
        </a:p>
      </dgm:t>
    </dgm:pt>
    <dgm:pt modelId="{6C499FAD-5FBE-4B78-B949-5AA3691D1689}" type="pres">
      <dgm:prSet presAssocID="{F638FE6C-2BF3-4B86-AC1C-B1F1DF373C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DF0B494-6EB4-4964-ACEF-58309207F3A0}" type="pres">
      <dgm:prSet presAssocID="{EF8C9471-7517-4570-B53C-2D017828BBCA}" presName="boxAndChildren" presStyleCnt="0"/>
      <dgm:spPr/>
      <dgm:t>
        <a:bodyPr/>
        <a:lstStyle/>
        <a:p>
          <a:endParaRPr lang="nl-NL"/>
        </a:p>
      </dgm:t>
    </dgm:pt>
    <dgm:pt modelId="{E04D25A3-D073-42DB-BF5F-818AC498CCE0}" type="pres">
      <dgm:prSet presAssocID="{EF8C9471-7517-4570-B53C-2D017828BBCA}" presName="parentTextBox" presStyleLbl="node1" presStyleIdx="0" presStyleCnt="4"/>
      <dgm:spPr/>
      <dgm:t>
        <a:bodyPr/>
        <a:lstStyle/>
        <a:p>
          <a:endParaRPr lang="nl-NL"/>
        </a:p>
      </dgm:t>
    </dgm:pt>
    <dgm:pt modelId="{18A6E1EC-4D46-4381-9739-C8B49D53B4CD}" type="pres">
      <dgm:prSet presAssocID="{EF8C9471-7517-4570-B53C-2D017828BBCA}" presName="entireBox" presStyleLbl="node1" presStyleIdx="0" presStyleCnt="4"/>
      <dgm:spPr/>
      <dgm:t>
        <a:bodyPr/>
        <a:lstStyle/>
        <a:p>
          <a:endParaRPr lang="nl-NL"/>
        </a:p>
      </dgm:t>
    </dgm:pt>
    <dgm:pt modelId="{5F9AD9A5-02AA-423B-BD53-3D3904F220C5}" type="pres">
      <dgm:prSet presAssocID="{EF8C9471-7517-4570-B53C-2D017828BBCA}" presName="descendantBox" presStyleCnt="0"/>
      <dgm:spPr/>
      <dgm:t>
        <a:bodyPr/>
        <a:lstStyle/>
        <a:p>
          <a:endParaRPr lang="nl-NL"/>
        </a:p>
      </dgm:t>
    </dgm:pt>
    <dgm:pt modelId="{C20A79AF-B465-465E-A467-110F0ED37024}" type="pres">
      <dgm:prSet presAssocID="{F87CF32A-728E-49A0-91E8-A8FE83DBD27D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3AC1890-4F07-4434-8115-37244FA433EE}" type="pres">
      <dgm:prSet presAssocID="{CFA50706-45D6-4AA4-B537-529A9814C660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D1DD6A-0839-4575-9892-6B66E0E4B9C2}" type="pres">
      <dgm:prSet presAssocID="{9E966256-F6A1-48B2-B2EF-11C220775178}" presName="sp" presStyleCnt="0"/>
      <dgm:spPr/>
      <dgm:t>
        <a:bodyPr/>
        <a:lstStyle/>
        <a:p>
          <a:endParaRPr lang="nl-NL"/>
        </a:p>
      </dgm:t>
    </dgm:pt>
    <dgm:pt modelId="{D7B9823F-9BAE-42F6-9FC3-4E235E31F6B8}" type="pres">
      <dgm:prSet presAssocID="{6BB5F3F5-4422-4101-97DD-19F757D0FEB6}" presName="arrowAndChildren" presStyleCnt="0"/>
      <dgm:spPr/>
      <dgm:t>
        <a:bodyPr/>
        <a:lstStyle/>
        <a:p>
          <a:endParaRPr lang="nl-NL"/>
        </a:p>
      </dgm:t>
    </dgm:pt>
    <dgm:pt modelId="{3521625D-5F10-412B-93BF-6F38E0781E2C}" type="pres">
      <dgm:prSet presAssocID="{6BB5F3F5-4422-4101-97DD-19F757D0FEB6}" presName="parentTextArrow" presStyleLbl="node1" presStyleIdx="0" presStyleCnt="4"/>
      <dgm:spPr/>
      <dgm:t>
        <a:bodyPr/>
        <a:lstStyle/>
        <a:p>
          <a:endParaRPr lang="nl-NL"/>
        </a:p>
      </dgm:t>
    </dgm:pt>
    <dgm:pt modelId="{A8219681-214F-4345-B42D-2762D5AA1AD4}" type="pres">
      <dgm:prSet presAssocID="{6BB5F3F5-4422-4101-97DD-19F757D0FEB6}" presName="arrow" presStyleLbl="node1" presStyleIdx="1" presStyleCnt="4"/>
      <dgm:spPr/>
      <dgm:t>
        <a:bodyPr/>
        <a:lstStyle/>
        <a:p>
          <a:endParaRPr lang="nl-NL"/>
        </a:p>
      </dgm:t>
    </dgm:pt>
    <dgm:pt modelId="{4AAC5690-C114-4F22-9704-1900B2749205}" type="pres">
      <dgm:prSet presAssocID="{6BB5F3F5-4422-4101-97DD-19F757D0FEB6}" presName="descendantArrow" presStyleCnt="0"/>
      <dgm:spPr/>
      <dgm:t>
        <a:bodyPr/>
        <a:lstStyle/>
        <a:p>
          <a:endParaRPr lang="nl-NL"/>
        </a:p>
      </dgm:t>
    </dgm:pt>
    <dgm:pt modelId="{1CC30B76-B4F4-48E6-AA51-681E55AF080E}" type="pres">
      <dgm:prSet presAssocID="{89B0AA9E-418F-415C-B5C6-D5B2EBABF084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08E8F5-D7C9-4E7F-812C-3C9089E3AE52}" type="pres">
      <dgm:prSet presAssocID="{0BCE14CF-0862-4CB3-B966-1AE222E6B0E5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105903-224A-4D7C-83D9-C9660E45CA86}" type="pres">
      <dgm:prSet presAssocID="{4B21038E-8F00-45AA-AE5A-9B1AA48FBA67}" presName="sp" presStyleCnt="0"/>
      <dgm:spPr/>
      <dgm:t>
        <a:bodyPr/>
        <a:lstStyle/>
        <a:p>
          <a:endParaRPr lang="nl-NL"/>
        </a:p>
      </dgm:t>
    </dgm:pt>
    <dgm:pt modelId="{6FE7538E-1D02-4A2A-BE67-D600A7567D64}" type="pres">
      <dgm:prSet presAssocID="{73E33AD6-E2E4-4ED9-89EA-488CF4E854B8}" presName="arrowAndChildren" presStyleCnt="0"/>
      <dgm:spPr/>
      <dgm:t>
        <a:bodyPr/>
        <a:lstStyle/>
        <a:p>
          <a:endParaRPr lang="nl-NL"/>
        </a:p>
      </dgm:t>
    </dgm:pt>
    <dgm:pt modelId="{8087F8C2-72F4-42E2-82E9-6D956F56499C}" type="pres">
      <dgm:prSet presAssocID="{73E33AD6-E2E4-4ED9-89EA-488CF4E854B8}" presName="parentTextArrow" presStyleLbl="node1" presStyleIdx="1" presStyleCnt="4"/>
      <dgm:spPr/>
      <dgm:t>
        <a:bodyPr/>
        <a:lstStyle/>
        <a:p>
          <a:endParaRPr lang="nl-NL"/>
        </a:p>
      </dgm:t>
    </dgm:pt>
    <dgm:pt modelId="{899FF923-985B-490A-BC4C-A68EC01A602C}" type="pres">
      <dgm:prSet presAssocID="{73E33AD6-E2E4-4ED9-89EA-488CF4E854B8}" presName="arrow" presStyleLbl="node1" presStyleIdx="2" presStyleCnt="4"/>
      <dgm:spPr/>
      <dgm:t>
        <a:bodyPr/>
        <a:lstStyle/>
        <a:p>
          <a:endParaRPr lang="nl-NL"/>
        </a:p>
      </dgm:t>
    </dgm:pt>
    <dgm:pt modelId="{308BED59-1B83-4032-8A8C-6422D8F24EB8}" type="pres">
      <dgm:prSet presAssocID="{73E33AD6-E2E4-4ED9-89EA-488CF4E854B8}" presName="descendantArrow" presStyleCnt="0"/>
      <dgm:spPr/>
      <dgm:t>
        <a:bodyPr/>
        <a:lstStyle/>
        <a:p>
          <a:endParaRPr lang="nl-NL"/>
        </a:p>
      </dgm:t>
    </dgm:pt>
    <dgm:pt modelId="{41139705-E80E-4C08-B666-D78EF3520BFA}" type="pres">
      <dgm:prSet presAssocID="{96345378-06B6-4553-9439-CC10A27B77CD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B10A0BA-C288-4469-9BA1-05AA8E757C4D}" type="pres">
      <dgm:prSet presAssocID="{BD67A25F-61F0-4F78-A89D-4CA9F82FA1E2}" presName="childTextArrow" presStyleLbl="fgAccFollowNode1" presStyleIdx="5" presStyleCnt="8" custLinFactNeighborX="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4B20E6-152E-43FC-9B6E-B296C26C5C43}" type="pres">
      <dgm:prSet presAssocID="{05A023AB-2D32-469F-99D2-242022A35D83}" presName="sp" presStyleCnt="0"/>
      <dgm:spPr/>
      <dgm:t>
        <a:bodyPr/>
        <a:lstStyle/>
        <a:p>
          <a:endParaRPr lang="nl-NL"/>
        </a:p>
      </dgm:t>
    </dgm:pt>
    <dgm:pt modelId="{A4E3C2B4-8562-4231-9CC3-9E54555CDD47}" type="pres">
      <dgm:prSet presAssocID="{2B9E898D-0B61-4C31-A40D-462E80517783}" presName="arrowAndChildren" presStyleCnt="0"/>
      <dgm:spPr/>
      <dgm:t>
        <a:bodyPr/>
        <a:lstStyle/>
        <a:p>
          <a:endParaRPr lang="nl-NL"/>
        </a:p>
      </dgm:t>
    </dgm:pt>
    <dgm:pt modelId="{FCD551D2-768A-4B99-A89E-15EE7C00425E}" type="pres">
      <dgm:prSet presAssocID="{2B9E898D-0B61-4C31-A40D-462E80517783}" presName="parentTextArrow" presStyleLbl="node1" presStyleIdx="2" presStyleCnt="4"/>
      <dgm:spPr/>
      <dgm:t>
        <a:bodyPr/>
        <a:lstStyle/>
        <a:p>
          <a:endParaRPr lang="nl-NL"/>
        </a:p>
      </dgm:t>
    </dgm:pt>
    <dgm:pt modelId="{B9792F4F-5FE3-4651-B6EF-07E2F2EF980A}" type="pres">
      <dgm:prSet presAssocID="{2B9E898D-0B61-4C31-A40D-462E80517783}" presName="arrow" presStyleLbl="node1" presStyleIdx="3" presStyleCnt="4" custLinFactNeighborX="-5236" custLinFactNeighborY="-123"/>
      <dgm:spPr/>
      <dgm:t>
        <a:bodyPr/>
        <a:lstStyle/>
        <a:p>
          <a:endParaRPr lang="nl-NL"/>
        </a:p>
      </dgm:t>
    </dgm:pt>
    <dgm:pt modelId="{2185763F-5A2E-4A33-8AE5-8DED0845E88D}" type="pres">
      <dgm:prSet presAssocID="{2B9E898D-0B61-4C31-A40D-462E80517783}" presName="descendantArrow" presStyleCnt="0"/>
      <dgm:spPr/>
      <dgm:t>
        <a:bodyPr/>
        <a:lstStyle/>
        <a:p>
          <a:endParaRPr lang="nl-NL"/>
        </a:p>
      </dgm:t>
    </dgm:pt>
    <dgm:pt modelId="{300DC990-EE30-4828-A5E7-6E5DD0DDD4D6}" type="pres">
      <dgm:prSet presAssocID="{76A64B8E-2E06-449E-BCD7-4CE85E2E70F6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DD2E79-DBD9-472A-B4E4-90B2A899A99E}" type="pres">
      <dgm:prSet presAssocID="{B046A495-152A-49FC-9277-266256912E6B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6F67667-C3FE-7B44-B5E3-2261441984A6}" type="presOf" srcId="{73E33AD6-E2E4-4ED9-89EA-488CF4E854B8}" destId="{899FF923-985B-490A-BC4C-A68EC01A602C}" srcOrd="1" destOrd="0" presId="urn:microsoft.com/office/officeart/2005/8/layout/process4"/>
    <dgm:cxn modelId="{DB5FCC2B-6EAB-7C47-AF4B-BCEAB6543D81}" type="presOf" srcId="{B046A495-152A-49FC-9277-266256912E6B}" destId="{81DD2E79-DBD9-472A-B4E4-90B2A899A99E}" srcOrd="0" destOrd="0" presId="urn:microsoft.com/office/officeart/2005/8/layout/process4"/>
    <dgm:cxn modelId="{5A9FEE78-102E-43AA-A8EF-3E29DD42AAD7}" srcId="{2B9E898D-0B61-4C31-A40D-462E80517783}" destId="{B046A495-152A-49FC-9277-266256912E6B}" srcOrd="1" destOrd="0" parTransId="{B0EE3C76-B64D-4338-8402-B7C3CC2D465B}" sibTransId="{AF6FB3FA-DC9F-4DD5-9659-4866E2B4F93A}"/>
    <dgm:cxn modelId="{2A38317D-8356-604A-AABC-42D98964B489}" type="presOf" srcId="{F638FE6C-2BF3-4B86-AC1C-B1F1DF373C8F}" destId="{6C499FAD-5FBE-4B78-B949-5AA3691D1689}" srcOrd="0" destOrd="0" presId="urn:microsoft.com/office/officeart/2005/8/layout/process4"/>
    <dgm:cxn modelId="{F965195D-794D-BE47-99CC-29FAC8448992}" type="presOf" srcId="{6BB5F3F5-4422-4101-97DD-19F757D0FEB6}" destId="{3521625D-5F10-412B-93BF-6F38E0781E2C}" srcOrd="0" destOrd="0" presId="urn:microsoft.com/office/officeart/2005/8/layout/process4"/>
    <dgm:cxn modelId="{A14E9FD8-456F-494A-BFD1-08959398BAB8}" srcId="{F638FE6C-2BF3-4B86-AC1C-B1F1DF373C8F}" destId="{6BB5F3F5-4422-4101-97DD-19F757D0FEB6}" srcOrd="2" destOrd="0" parTransId="{F1C0A91F-7E00-4EC1-AA79-2812A24FEAC2}" sibTransId="{9E966256-F6A1-48B2-B2EF-11C220775178}"/>
    <dgm:cxn modelId="{34DA8D4E-B1C9-4537-B29F-2B07D654BBEB}" srcId="{73E33AD6-E2E4-4ED9-89EA-488CF4E854B8}" destId="{96345378-06B6-4553-9439-CC10A27B77CD}" srcOrd="0" destOrd="0" parTransId="{8DEEB3F0-A448-4AF0-AB7E-80FDD30E296C}" sibTransId="{B0D8A8CA-F513-47B8-8017-F21F6131031B}"/>
    <dgm:cxn modelId="{FBC34934-DCCB-4C15-B405-A0F626C8F7AB}" srcId="{F638FE6C-2BF3-4B86-AC1C-B1F1DF373C8F}" destId="{EF8C9471-7517-4570-B53C-2D017828BBCA}" srcOrd="3" destOrd="0" parTransId="{C0B605C3-D66C-4814-9038-7BA16A1FF1E8}" sibTransId="{E8E23646-709C-404D-8333-BE73B1349546}"/>
    <dgm:cxn modelId="{E5AC09FA-93D2-2942-89B8-09DB258BAB6B}" type="presOf" srcId="{89B0AA9E-418F-415C-B5C6-D5B2EBABF084}" destId="{1CC30B76-B4F4-48E6-AA51-681E55AF080E}" srcOrd="0" destOrd="0" presId="urn:microsoft.com/office/officeart/2005/8/layout/process4"/>
    <dgm:cxn modelId="{B9BBB9A0-D7D4-4D5C-B5D4-E7B2295D05C4}" srcId="{2B9E898D-0B61-4C31-A40D-462E80517783}" destId="{76A64B8E-2E06-449E-BCD7-4CE85E2E70F6}" srcOrd="0" destOrd="0" parTransId="{7D02F09D-F1D3-4B19-A739-7231E8F5D3FA}" sibTransId="{4B36292C-A04B-4E43-9623-DBEF8B4B0188}"/>
    <dgm:cxn modelId="{46B4F3F3-67F7-A44B-B66A-2C88168B7D01}" type="presOf" srcId="{73E33AD6-E2E4-4ED9-89EA-488CF4E854B8}" destId="{8087F8C2-72F4-42E2-82E9-6D956F56499C}" srcOrd="0" destOrd="0" presId="urn:microsoft.com/office/officeart/2005/8/layout/process4"/>
    <dgm:cxn modelId="{53DF22B6-875F-4E5E-98D4-3CA4AE4586FE}" srcId="{6BB5F3F5-4422-4101-97DD-19F757D0FEB6}" destId="{0BCE14CF-0862-4CB3-B966-1AE222E6B0E5}" srcOrd="1" destOrd="0" parTransId="{DE03CCEF-25E8-40FC-A189-24624EA6040F}" sibTransId="{579F9B9C-1996-401C-80BC-BEFCA4B1248F}"/>
    <dgm:cxn modelId="{D1EDF2DC-2F16-4EF4-8D0A-BF303A453A61}" srcId="{F638FE6C-2BF3-4B86-AC1C-B1F1DF373C8F}" destId="{73E33AD6-E2E4-4ED9-89EA-488CF4E854B8}" srcOrd="1" destOrd="0" parTransId="{44614479-DE3B-44B7-9DB2-5D1725BE0234}" sibTransId="{4B21038E-8F00-45AA-AE5A-9B1AA48FBA67}"/>
    <dgm:cxn modelId="{E389F72F-46D4-C246-862B-7C58890A25B4}" type="presOf" srcId="{EF8C9471-7517-4570-B53C-2D017828BBCA}" destId="{18A6E1EC-4D46-4381-9739-C8B49D53B4CD}" srcOrd="1" destOrd="0" presId="urn:microsoft.com/office/officeart/2005/8/layout/process4"/>
    <dgm:cxn modelId="{D6EFE423-B552-5649-A096-64DE1B4DE93F}" type="presOf" srcId="{2B9E898D-0B61-4C31-A40D-462E80517783}" destId="{B9792F4F-5FE3-4651-B6EF-07E2F2EF980A}" srcOrd="1" destOrd="0" presId="urn:microsoft.com/office/officeart/2005/8/layout/process4"/>
    <dgm:cxn modelId="{C7922829-709A-433F-B906-F9DA7EA4E24E}" srcId="{6BB5F3F5-4422-4101-97DD-19F757D0FEB6}" destId="{89B0AA9E-418F-415C-B5C6-D5B2EBABF084}" srcOrd="0" destOrd="0" parTransId="{8A7E706F-E8E6-45F9-82DE-51F26DCF5CEF}" sibTransId="{0C8D7CDD-81EF-4534-B4DF-C12BBD26F714}"/>
    <dgm:cxn modelId="{7978722C-F1B4-B045-8CC4-0226DAF6A316}" type="presOf" srcId="{6BB5F3F5-4422-4101-97DD-19F757D0FEB6}" destId="{A8219681-214F-4345-B42D-2762D5AA1AD4}" srcOrd="1" destOrd="0" presId="urn:microsoft.com/office/officeart/2005/8/layout/process4"/>
    <dgm:cxn modelId="{CFBC0906-2D8A-4215-9872-6CE4F187CD2A}" srcId="{73E33AD6-E2E4-4ED9-89EA-488CF4E854B8}" destId="{BD67A25F-61F0-4F78-A89D-4CA9F82FA1E2}" srcOrd="1" destOrd="0" parTransId="{7F3870CE-B6A6-40DC-BAEC-5AD514398020}" sibTransId="{1CF4839F-30DD-40F8-8898-0F1E3AAD16C4}"/>
    <dgm:cxn modelId="{0DCBA142-C151-AC4B-A2A3-D7CDE6928335}" type="presOf" srcId="{BD67A25F-61F0-4F78-A89D-4CA9F82FA1E2}" destId="{5B10A0BA-C288-4469-9BA1-05AA8E757C4D}" srcOrd="0" destOrd="0" presId="urn:microsoft.com/office/officeart/2005/8/layout/process4"/>
    <dgm:cxn modelId="{EBA8A2AE-DBB4-264C-BBCE-3145A4230681}" type="presOf" srcId="{96345378-06B6-4553-9439-CC10A27B77CD}" destId="{41139705-E80E-4C08-B666-D78EF3520BFA}" srcOrd="0" destOrd="0" presId="urn:microsoft.com/office/officeart/2005/8/layout/process4"/>
    <dgm:cxn modelId="{F98AA337-D3E9-5B49-977A-5E3E18F725ED}" type="presOf" srcId="{0BCE14CF-0862-4CB3-B966-1AE222E6B0E5}" destId="{7508E8F5-D7C9-4E7F-812C-3C9089E3AE52}" srcOrd="0" destOrd="0" presId="urn:microsoft.com/office/officeart/2005/8/layout/process4"/>
    <dgm:cxn modelId="{BD3336B4-5EE7-E34D-8D4E-FCD2A38762D5}" type="presOf" srcId="{CFA50706-45D6-4AA4-B537-529A9814C660}" destId="{B3AC1890-4F07-4434-8115-37244FA433EE}" srcOrd="0" destOrd="0" presId="urn:microsoft.com/office/officeart/2005/8/layout/process4"/>
    <dgm:cxn modelId="{E296AF85-7680-A54D-BF67-5FE5F841BAEC}" type="presOf" srcId="{2B9E898D-0B61-4C31-A40D-462E80517783}" destId="{FCD551D2-768A-4B99-A89E-15EE7C00425E}" srcOrd="0" destOrd="0" presId="urn:microsoft.com/office/officeart/2005/8/layout/process4"/>
    <dgm:cxn modelId="{041FFA3B-2CD7-B741-B8E8-F0A4581445D4}" type="presOf" srcId="{F87CF32A-728E-49A0-91E8-A8FE83DBD27D}" destId="{C20A79AF-B465-465E-A467-110F0ED37024}" srcOrd="0" destOrd="0" presId="urn:microsoft.com/office/officeart/2005/8/layout/process4"/>
    <dgm:cxn modelId="{92F4062D-24A1-D84C-B1F3-D12CF952B051}" type="presOf" srcId="{76A64B8E-2E06-449E-BCD7-4CE85E2E70F6}" destId="{300DC990-EE30-4828-A5E7-6E5DD0DDD4D6}" srcOrd="0" destOrd="0" presId="urn:microsoft.com/office/officeart/2005/8/layout/process4"/>
    <dgm:cxn modelId="{B579109B-F9FD-1B4F-9D8B-679D31412EFB}" type="presOf" srcId="{EF8C9471-7517-4570-B53C-2D017828BBCA}" destId="{E04D25A3-D073-42DB-BF5F-818AC498CCE0}" srcOrd="0" destOrd="0" presId="urn:microsoft.com/office/officeart/2005/8/layout/process4"/>
    <dgm:cxn modelId="{51A8AB91-3C5A-46F4-991D-479EFAE9B208}" srcId="{EF8C9471-7517-4570-B53C-2D017828BBCA}" destId="{CFA50706-45D6-4AA4-B537-529A9814C660}" srcOrd="1" destOrd="0" parTransId="{712A7FEC-D5B4-43A4-8272-86BA2B541012}" sibTransId="{2A71C7AB-3B76-4A54-8737-450FC8AE3689}"/>
    <dgm:cxn modelId="{9404B59F-52D1-4270-B19C-D9A370073AE4}" srcId="{F638FE6C-2BF3-4B86-AC1C-B1F1DF373C8F}" destId="{2B9E898D-0B61-4C31-A40D-462E80517783}" srcOrd="0" destOrd="0" parTransId="{69C0BD81-9679-4B25-8DCE-CD0FDF73E32C}" sibTransId="{05A023AB-2D32-469F-99D2-242022A35D83}"/>
    <dgm:cxn modelId="{C9F581A2-49A2-4261-9B99-CD323B3D7CFC}" srcId="{EF8C9471-7517-4570-B53C-2D017828BBCA}" destId="{F87CF32A-728E-49A0-91E8-A8FE83DBD27D}" srcOrd="0" destOrd="0" parTransId="{A07648D7-FDD5-4C5F-87F0-E5C554354D47}" sibTransId="{898D19B5-5F93-46F4-BD3A-A60B30398059}"/>
    <dgm:cxn modelId="{F51BC7E9-24ED-904C-937E-6CB0B3B0965E}" type="presParOf" srcId="{6C499FAD-5FBE-4B78-B949-5AA3691D1689}" destId="{BDF0B494-6EB4-4964-ACEF-58309207F3A0}" srcOrd="0" destOrd="0" presId="urn:microsoft.com/office/officeart/2005/8/layout/process4"/>
    <dgm:cxn modelId="{EFBD910C-389A-344D-B55B-F54D1A6C4110}" type="presParOf" srcId="{BDF0B494-6EB4-4964-ACEF-58309207F3A0}" destId="{E04D25A3-D073-42DB-BF5F-818AC498CCE0}" srcOrd="0" destOrd="0" presId="urn:microsoft.com/office/officeart/2005/8/layout/process4"/>
    <dgm:cxn modelId="{BF1E4E5D-FCFD-F548-BE2E-5EB0A902289D}" type="presParOf" srcId="{BDF0B494-6EB4-4964-ACEF-58309207F3A0}" destId="{18A6E1EC-4D46-4381-9739-C8B49D53B4CD}" srcOrd="1" destOrd="0" presId="urn:microsoft.com/office/officeart/2005/8/layout/process4"/>
    <dgm:cxn modelId="{F60B82EA-F3B2-0142-BB67-EF45057ADE8D}" type="presParOf" srcId="{BDF0B494-6EB4-4964-ACEF-58309207F3A0}" destId="{5F9AD9A5-02AA-423B-BD53-3D3904F220C5}" srcOrd="2" destOrd="0" presId="urn:microsoft.com/office/officeart/2005/8/layout/process4"/>
    <dgm:cxn modelId="{9DF63CB9-2323-4E4B-B4C4-D5F8C39D3CC4}" type="presParOf" srcId="{5F9AD9A5-02AA-423B-BD53-3D3904F220C5}" destId="{C20A79AF-B465-465E-A467-110F0ED37024}" srcOrd="0" destOrd="0" presId="urn:microsoft.com/office/officeart/2005/8/layout/process4"/>
    <dgm:cxn modelId="{8B91E3A0-16A5-C148-9F7A-1184E2006071}" type="presParOf" srcId="{5F9AD9A5-02AA-423B-BD53-3D3904F220C5}" destId="{B3AC1890-4F07-4434-8115-37244FA433EE}" srcOrd="1" destOrd="0" presId="urn:microsoft.com/office/officeart/2005/8/layout/process4"/>
    <dgm:cxn modelId="{D6699E78-68B7-6645-B380-79BBC4BCD81E}" type="presParOf" srcId="{6C499FAD-5FBE-4B78-B949-5AA3691D1689}" destId="{D0D1DD6A-0839-4575-9892-6B66E0E4B9C2}" srcOrd="1" destOrd="0" presId="urn:microsoft.com/office/officeart/2005/8/layout/process4"/>
    <dgm:cxn modelId="{7576A2F4-D54C-9340-AE95-604C29F926CB}" type="presParOf" srcId="{6C499FAD-5FBE-4B78-B949-5AA3691D1689}" destId="{D7B9823F-9BAE-42F6-9FC3-4E235E31F6B8}" srcOrd="2" destOrd="0" presId="urn:microsoft.com/office/officeart/2005/8/layout/process4"/>
    <dgm:cxn modelId="{CEE9C164-5F6D-774C-9685-81BBB8E0EAC2}" type="presParOf" srcId="{D7B9823F-9BAE-42F6-9FC3-4E235E31F6B8}" destId="{3521625D-5F10-412B-93BF-6F38E0781E2C}" srcOrd="0" destOrd="0" presId="urn:microsoft.com/office/officeart/2005/8/layout/process4"/>
    <dgm:cxn modelId="{4F85037F-0E7D-9344-B568-8CAB176539A2}" type="presParOf" srcId="{D7B9823F-9BAE-42F6-9FC3-4E235E31F6B8}" destId="{A8219681-214F-4345-B42D-2762D5AA1AD4}" srcOrd="1" destOrd="0" presId="urn:microsoft.com/office/officeart/2005/8/layout/process4"/>
    <dgm:cxn modelId="{EF2AB0FE-25FA-5F4D-A1C6-F4817602AC32}" type="presParOf" srcId="{D7B9823F-9BAE-42F6-9FC3-4E235E31F6B8}" destId="{4AAC5690-C114-4F22-9704-1900B2749205}" srcOrd="2" destOrd="0" presId="urn:microsoft.com/office/officeart/2005/8/layout/process4"/>
    <dgm:cxn modelId="{8FBBE71D-9BDB-5344-AF2A-1B1BF0F8F2BE}" type="presParOf" srcId="{4AAC5690-C114-4F22-9704-1900B2749205}" destId="{1CC30B76-B4F4-48E6-AA51-681E55AF080E}" srcOrd="0" destOrd="0" presId="urn:microsoft.com/office/officeart/2005/8/layout/process4"/>
    <dgm:cxn modelId="{DE664E38-9D5D-7849-BDF8-6CED9F8E48F3}" type="presParOf" srcId="{4AAC5690-C114-4F22-9704-1900B2749205}" destId="{7508E8F5-D7C9-4E7F-812C-3C9089E3AE52}" srcOrd="1" destOrd="0" presId="urn:microsoft.com/office/officeart/2005/8/layout/process4"/>
    <dgm:cxn modelId="{CFAE4511-2B02-6F45-A555-531CC6F1614E}" type="presParOf" srcId="{6C499FAD-5FBE-4B78-B949-5AA3691D1689}" destId="{29105903-224A-4D7C-83D9-C9660E45CA86}" srcOrd="3" destOrd="0" presId="urn:microsoft.com/office/officeart/2005/8/layout/process4"/>
    <dgm:cxn modelId="{AE5FA463-9176-AA4C-99AE-92AD68A7A516}" type="presParOf" srcId="{6C499FAD-5FBE-4B78-B949-5AA3691D1689}" destId="{6FE7538E-1D02-4A2A-BE67-D600A7567D64}" srcOrd="4" destOrd="0" presId="urn:microsoft.com/office/officeart/2005/8/layout/process4"/>
    <dgm:cxn modelId="{C5FA85F1-CBD7-294C-8BAF-1880FE5625C0}" type="presParOf" srcId="{6FE7538E-1D02-4A2A-BE67-D600A7567D64}" destId="{8087F8C2-72F4-42E2-82E9-6D956F56499C}" srcOrd="0" destOrd="0" presId="urn:microsoft.com/office/officeart/2005/8/layout/process4"/>
    <dgm:cxn modelId="{C87679DC-0DEE-C04F-BD79-BB6C44F42F11}" type="presParOf" srcId="{6FE7538E-1D02-4A2A-BE67-D600A7567D64}" destId="{899FF923-985B-490A-BC4C-A68EC01A602C}" srcOrd="1" destOrd="0" presId="urn:microsoft.com/office/officeart/2005/8/layout/process4"/>
    <dgm:cxn modelId="{ADEC8645-F890-2C47-87D5-BFEAACEBCEF4}" type="presParOf" srcId="{6FE7538E-1D02-4A2A-BE67-D600A7567D64}" destId="{308BED59-1B83-4032-8A8C-6422D8F24EB8}" srcOrd="2" destOrd="0" presId="urn:microsoft.com/office/officeart/2005/8/layout/process4"/>
    <dgm:cxn modelId="{F1FFF169-C798-104B-BE7B-AC9DDB99988F}" type="presParOf" srcId="{308BED59-1B83-4032-8A8C-6422D8F24EB8}" destId="{41139705-E80E-4C08-B666-D78EF3520BFA}" srcOrd="0" destOrd="0" presId="urn:microsoft.com/office/officeart/2005/8/layout/process4"/>
    <dgm:cxn modelId="{4F1BA5A7-8DCF-C34E-8776-8671111DBF4D}" type="presParOf" srcId="{308BED59-1B83-4032-8A8C-6422D8F24EB8}" destId="{5B10A0BA-C288-4469-9BA1-05AA8E757C4D}" srcOrd="1" destOrd="0" presId="urn:microsoft.com/office/officeart/2005/8/layout/process4"/>
    <dgm:cxn modelId="{60D48445-1BC9-524B-8B00-1A0B5B702977}" type="presParOf" srcId="{6C499FAD-5FBE-4B78-B949-5AA3691D1689}" destId="{BD4B20E6-152E-43FC-9B6E-B296C26C5C43}" srcOrd="5" destOrd="0" presId="urn:microsoft.com/office/officeart/2005/8/layout/process4"/>
    <dgm:cxn modelId="{63EF40A8-1822-EA45-BB12-531C9BF4C220}" type="presParOf" srcId="{6C499FAD-5FBE-4B78-B949-5AA3691D1689}" destId="{A4E3C2B4-8562-4231-9CC3-9E54555CDD47}" srcOrd="6" destOrd="0" presId="urn:microsoft.com/office/officeart/2005/8/layout/process4"/>
    <dgm:cxn modelId="{CAD7681F-6BA3-264F-BB59-BA1303D5495B}" type="presParOf" srcId="{A4E3C2B4-8562-4231-9CC3-9E54555CDD47}" destId="{FCD551D2-768A-4B99-A89E-15EE7C00425E}" srcOrd="0" destOrd="0" presId="urn:microsoft.com/office/officeart/2005/8/layout/process4"/>
    <dgm:cxn modelId="{F9369620-8C8D-8A4B-AA6D-D4BDFE6AEA8A}" type="presParOf" srcId="{A4E3C2B4-8562-4231-9CC3-9E54555CDD47}" destId="{B9792F4F-5FE3-4651-B6EF-07E2F2EF980A}" srcOrd="1" destOrd="0" presId="urn:microsoft.com/office/officeart/2005/8/layout/process4"/>
    <dgm:cxn modelId="{2A82208A-4321-6F4F-B613-B585B567C060}" type="presParOf" srcId="{A4E3C2B4-8562-4231-9CC3-9E54555CDD47}" destId="{2185763F-5A2E-4A33-8AE5-8DED0845E88D}" srcOrd="2" destOrd="0" presId="urn:microsoft.com/office/officeart/2005/8/layout/process4"/>
    <dgm:cxn modelId="{B76AB1D4-00F9-0C43-B034-1D0CDC721D16}" type="presParOf" srcId="{2185763F-5A2E-4A33-8AE5-8DED0845E88D}" destId="{300DC990-EE30-4828-A5E7-6E5DD0DDD4D6}" srcOrd="0" destOrd="0" presId="urn:microsoft.com/office/officeart/2005/8/layout/process4"/>
    <dgm:cxn modelId="{620032BC-C049-9043-89DE-E9B9E7822020}" type="presParOf" srcId="{2185763F-5A2E-4A33-8AE5-8DED0845E88D}" destId="{81DD2E79-DBD9-472A-B4E4-90B2A899A99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8FE6C-2BF3-4B86-AC1C-B1F1DF373C8F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2B9E898D-0B61-4C31-A40D-462E80517783}">
      <dgm:prSet phldrT="[Tekst]"/>
      <dgm:spPr>
        <a:noFill/>
      </dgm:spPr>
      <dgm:t>
        <a:bodyPr/>
        <a:lstStyle/>
        <a:p>
          <a:r>
            <a:rPr lang="nl-NL" dirty="0"/>
            <a:t>OUDER                                                                           KIND</a:t>
          </a:r>
        </a:p>
      </dgm:t>
    </dgm:pt>
    <dgm:pt modelId="{69C0BD81-9679-4B25-8DCE-CD0FDF73E32C}" type="parTrans" cxnId="{9404B59F-52D1-4270-B19C-D9A370073AE4}">
      <dgm:prSet/>
      <dgm:spPr/>
      <dgm:t>
        <a:bodyPr/>
        <a:lstStyle/>
        <a:p>
          <a:endParaRPr lang="nl-NL"/>
        </a:p>
      </dgm:t>
    </dgm:pt>
    <dgm:pt modelId="{05A023AB-2D32-469F-99D2-242022A35D83}" type="sibTrans" cxnId="{9404B59F-52D1-4270-B19C-D9A370073AE4}">
      <dgm:prSet/>
      <dgm:spPr/>
      <dgm:t>
        <a:bodyPr/>
        <a:lstStyle/>
        <a:p>
          <a:endParaRPr lang="nl-NL"/>
        </a:p>
      </dgm:t>
    </dgm:pt>
    <dgm:pt modelId="{76A64B8E-2E06-449E-BCD7-4CE85E2E70F6}">
      <dgm:prSet phldrT="[Tekst]"/>
      <dgm:spPr>
        <a:gradFill rotWithShape="0"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Motivatie en </a:t>
          </a:r>
          <a:r>
            <a:rPr lang="nl-NL" dirty="0" smtClean="0">
              <a:solidFill>
                <a:schemeClr val="bg1"/>
              </a:solidFill>
            </a:rPr>
            <a:t>vertrouwen in zichzelf en ons </a:t>
          </a:r>
          <a:r>
            <a:rPr lang="nl-NL" dirty="0">
              <a:solidFill>
                <a:schemeClr val="bg1"/>
              </a:solidFill>
            </a:rPr>
            <a:t>(TOV).</a:t>
          </a:r>
        </a:p>
      </dgm:t>
    </dgm:pt>
    <dgm:pt modelId="{7D02F09D-F1D3-4B19-A739-7231E8F5D3FA}" type="parTrans" cxnId="{B9BBB9A0-D7D4-4D5C-B5D4-E7B2295D05C4}">
      <dgm:prSet/>
      <dgm:spPr/>
      <dgm:t>
        <a:bodyPr/>
        <a:lstStyle/>
        <a:p>
          <a:endParaRPr lang="nl-NL"/>
        </a:p>
      </dgm:t>
    </dgm:pt>
    <dgm:pt modelId="{4B36292C-A04B-4E43-9623-DBEF8B4B0188}" type="sibTrans" cxnId="{B9BBB9A0-D7D4-4D5C-B5D4-E7B2295D05C4}">
      <dgm:prSet/>
      <dgm:spPr/>
      <dgm:t>
        <a:bodyPr/>
        <a:lstStyle/>
        <a:p>
          <a:endParaRPr lang="nl-NL"/>
        </a:p>
      </dgm:t>
    </dgm:pt>
    <dgm:pt modelId="{B046A495-152A-49FC-9277-266256912E6B}">
      <dgm:prSet phldrT="[Teks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Dagelijkse routine en </a:t>
          </a:r>
          <a:r>
            <a:rPr lang="nl-NL" dirty="0" smtClean="0">
              <a:solidFill>
                <a:schemeClr val="bg1"/>
              </a:solidFill>
            </a:rPr>
            <a:t>veilig voelen.</a:t>
          </a:r>
          <a:endParaRPr lang="nl-NL" dirty="0">
            <a:solidFill>
              <a:schemeClr val="bg1"/>
            </a:solidFill>
          </a:endParaRPr>
        </a:p>
      </dgm:t>
    </dgm:pt>
    <dgm:pt modelId="{B0EE3C76-B64D-4338-8402-B7C3CC2D465B}" type="parTrans" cxnId="{5A9FEE78-102E-43AA-A8EF-3E29DD42AAD7}">
      <dgm:prSet/>
      <dgm:spPr/>
      <dgm:t>
        <a:bodyPr/>
        <a:lstStyle/>
        <a:p>
          <a:endParaRPr lang="nl-NL"/>
        </a:p>
      </dgm:t>
    </dgm:pt>
    <dgm:pt modelId="{AF6FB3FA-DC9F-4DD5-9659-4866E2B4F93A}" type="sibTrans" cxnId="{5A9FEE78-102E-43AA-A8EF-3E29DD42AAD7}">
      <dgm:prSet/>
      <dgm:spPr/>
      <dgm:t>
        <a:bodyPr/>
        <a:lstStyle/>
        <a:p>
          <a:endParaRPr lang="nl-NL"/>
        </a:p>
      </dgm:t>
    </dgm:pt>
    <dgm:pt modelId="{73E33AD6-E2E4-4ED9-89EA-488CF4E854B8}">
      <dgm:prSet phldrT="[Tekst]"/>
      <dgm:spPr/>
      <dgm:t>
        <a:bodyPr/>
        <a:lstStyle/>
        <a:p>
          <a:endParaRPr lang="nl-NL" dirty="0"/>
        </a:p>
      </dgm:t>
    </dgm:pt>
    <dgm:pt modelId="{44614479-DE3B-44B7-9DB2-5D1725BE0234}" type="parTrans" cxnId="{D1EDF2DC-2F16-4EF4-8D0A-BF303A453A61}">
      <dgm:prSet/>
      <dgm:spPr/>
      <dgm:t>
        <a:bodyPr/>
        <a:lstStyle/>
        <a:p>
          <a:endParaRPr lang="nl-NL"/>
        </a:p>
      </dgm:t>
    </dgm:pt>
    <dgm:pt modelId="{4B21038E-8F00-45AA-AE5A-9B1AA48FBA67}" type="sibTrans" cxnId="{D1EDF2DC-2F16-4EF4-8D0A-BF303A453A61}">
      <dgm:prSet/>
      <dgm:spPr/>
      <dgm:t>
        <a:bodyPr/>
        <a:lstStyle/>
        <a:p>
          <a:endParaRPr lang="nl-NL"/>
        </a:p>
      </dgm:t>
    </dgm:pt>
    <dgm:pt modelId="{96345378-06B6-4553-9439-CC10A27B77CD}">
      <dgm:prSet phldrT="[Tekst]"/>
      <dgm:spPr>
        <a:gradFill flip="none" rotWithShape="1">
          <a:gsLst>
            <a:gs pos="0">
              <a:srgbClr val="FF0000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  <a:tileRect/>
        </a:gra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Emotieregulatie en traumaverwerking (CGT, EMDR). </a:t>
          </a:r>
        </a:p>
      </dgm:t>
    </dgm:pt>
    <dgm:pt modelId="{8DEEB3F0-A448-4AF0-AB7E-80FDD30E296C}" type="parTrans" cxnId="{34DA8D4E-B1C9-4537-B29F-2B07D654BBEB}">
      <dgm:prSet/>
      <dgm:spPr/>
      <dgm:t>
        <a:bodyPr/>
        <a:lstStyle/>
        <a:p>
          <a:endParaRPr lang="nl-NL"/>
        </a:p>
      </dgm:t>
    </dgm:pt>
    <dgm:pt modelId="{B0D8A8CA-F513-47B8-8017-F21F6131031B}" type="sibTrans" cxnId="{34DA8D4E-B1C9-4537-B29F-2B07D654BBEB}">
      <dgm:prSet/>
      <dgm:spPr/>
      <dgm:t>
        <a:bodyPr/>
        <a:lstStyle/>
        <a:p>
          <a:endParaRPr lang="nl-NL"/>
        </a:p>
      </dgm:t>
    </dgm:pt>
    <dgm:pt modelId="{BD67A25F-61F0-4F78-A89D-4CA9F82FA1E2}">
      <dgm:prSet phldrT="[Tekst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Motivatie en emotieregulatie (MASTR).</a:t>
          </a:r>
        </a:p>
      </dgm:t>
    </dgm:pt>
    <dgm:pt modelId="{7F3870CE-B6A6-40DC-BAEC-5AD514398020}" type="parTrans" cxnId="{CFBC0906-2D8A-4215-9872-6CE4F187CD2A}">
      <dgm:prSet/>
      <dgm:spPr/>
      <dgm:t>
        <a:bodyPr/>
        <a:lstStyle/>
        <a:p>
          <a:endParaRPr lang="nl-NL"/>
        </a:p>
      </dgm:t>
    </dgm:pt>
    <dgm:pt modelId="{1CF4839F-30DD-40F8-8898-0F1E3AAD16C4}" type="sibTrans" cxnId="{CFBC0906-2D8A-4215-9872-6CE4F187CD2A}">
      <dgm:prSet/>
      <dgm:spPr/>
      <dgm:t>
        <a:bodyPr/>
        <a:lstStyle/>
        <a:p>
          <a:endParaRPr lang="nl-NL"/>
        </a:p>
      </dgm:t>
    </dgm:pt>
    <dgm:pt modelId="{6BB5F3F5-4422-4101-97DD-19F757D0FEB6}">
      <dgm:prSet phldrT="[Tekst]"/>
      <dgm:spPr/>
      <dgm:t>
        <a:bodyPr/>
        <a:lstStyle/>
        <a:p>
          <a:endParaRPr lang="nl-NL" dirty="0"/>
        </a:p>
      </dgm:t>
    </dgm:pt>
    <dgm:pt modelId="{F1C0A91F-7E00-4EC1-AA79-2812A24FEAC2}" type="parTrans" cxnId="{A14E9FD8-456F-494A-BFD1-08959398BAB8}">
      <dgm:prSet/>
      <dgm:spPr/>
      <dgm:t>
        <a:bodyPr/>
        <a:lstStyle/>
        <a:p>
          <a:endParaRPr lang="nl-NL"/>
        </a:p>
      </dgm:t>
    </dgm:pt>
    <dgm:pt modelId="{9E966256-F6A1-48B2-B2EF-11C220775178}" type="sibTrans" cxnId="{A14E9FD8-456F-494A-BFD1-08959398BAB8}">
      <dgm:prSet/>
      <dgm:spPr/>
      <dgm:t>
        <a:bodyPr/>
        <a:lstStyle/>
        <a:p>
          <a:endParaRPr lang="nl-NL"/>
        </a:p>
      </dgm:t>
    </dgm:pt>
    <dgm:pt modelId="{89B0AA9E-418F-415C-B5C6-D5B2EBABF084}">
      <dgm:prSet phldrT="[Tekst]"/>
      <dgm:spPr>
        <a:solidFill>
          <a:srgbClr val="7030A0">
            <a:alpha val="90000"/>
          </a:srgbClr>
        </a:solidFill>
        <a:ln>
          <a:solidFill>
            <a:srgbClr val="000000">
              <a:alpha val="90000"/>
            </a:srgbClr>
          </a:solidFill>
        </a:ln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Integratie en steunen van het kind bij traumaverwerking (TOV).</a:t>
          </a:r>
        </a:p>
      </dgm:t>
    </dgm:pt>
    <dgm:pt modelId="{8A7E706F-E8E6-45F9-82DE-51F26DCF5CEF}" type="parTrans" cxnId="{C7922829-709A-433F-B906-F9DA7EA4E24E}">
      <dgm:prSet/>
      <dgm:spPr/>
      <dgm:t>
        <a:bodyPr/>
        <a:lstStyle/>
        <a:p>
          <a:endParaRPr lang="nl-NL"/>
        </a:p>
      </dgm:t>
    </dgm:pt>
    <dgm:pt modelId="{0C8D7CDD-81EF-4534-B4DF-C12BBD26F714}" type="sibTrans" cxnId="{C7922829-709A-433F-B906-F9DA7EA4E24E}">
      <dgm:prSet/>
      <dgm:spPr/>
      <dgm:t>
        <a:bodyPr/>
        <a:lstStyle/>
        <a:p>
          <a:endParaRPr lang="nl-NL"/>
        </a:p>
      </dgm:t>
    </dgm:pt>
    <dgm:pt modelId="{0BCE14CF-0862-4CB3-B966-1AE222E6B0E5}">
      <dgm:prSet phldrT="[Tekst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nl-NL" dirty="0" smtClean="0">
              <a:solidFill>
                <a:schemeClr val="bg1"/>
              </a:solidFill>
            </a:rPr>
            <a:t>Traumaverwerking </a:t>
          </a:r>
          <a:r>
            <a:rPr lang="nl-NL" dirty="0">
              <a:solidFill>
                <a:schemeClr val="bg1"/>
              </a:solidFill>
            </a:rPr>
            <a:t>(EMDR, PC).</a:t>
          </a:r>
        </a:p>
      </dgm:t>
    </dgm:pt>
    <dgm:pt modelId="{DE03CCEF-25E8-40FC-A189-24624EA6040F}" type="parTrans" cxnId="{53DF22B6-875F-4E5E-98D4-3CA4AE4586FE}">
      <dgm:prSet/>
      <dgm:spPr/>
      <dgm:t>
        <a:bodyPr/>
        <a:lstStyle/>
        <a:p>
          <a:endParaRPr lang="nl-NL"/>
        </a:p>
      </dgm:t>
    </dgm:pt>
    <dgm:pt modelId="{579F9B9C-1996-401C-80BC-BEFCA4B1248F}" type="sibTrans" cxnId="{53DF22B6-875F-4E5E-98D4-3CA4AE4586FE}">
      <dgm:prSet/>
      <dgm:spPr/>
      <dgm:t>
        <a:bodyPr/>
        <a:lstStyle/>
        <a:p>
          <a:endParaRPr lang="nl-NL"/>
        </a:p>
      </dgm:t>
    </dgm:pt>
    <dgm:pt modelId="{EF8C9471-7517-4570-B53C-2D017828BBCA}">
      <dgm:prSet phldrT="[Tekst]"/>
      <dgm:spPr/>
      <dgm:t>
        <a:bodyPr/>
        <a:lstStyle/>
        <a:p>
          <a:endParaRPr lang="nl-NL" dirty="0"/>
        </a:p>
      </dgm:t>
    </dgm:pt>
    <dgm:pt modelId="{C0B605C3-D66C-4814-9038-7BA16A1FF1E8}" type="parTrans" cxnId="{FBC34934-DCCB-4C15-B405-A0F626C8F7AB}">
      <dgm:prSet/>
      <dgm:spPr/>
      <dgm:t>
        <a:bodyPr/>
        <a:lstStyle/>
        <a:p>
          <a:endParaRPr lang="nl-NL"/>
        </a:p>
      </dgm:t>
    </dgm:pt>
    <dgm:pt modelId="{E8E23646-709C-404D-8333-BE73B1349546}" type="sibTrans" cxnId="{FBC34934-DCCB-4C15-B405-A0F626C8F7AB}">
      <dgm:prSet/>
      <dgm:spPr/>
      <dgm:t>
        <a:bodyPr/>
        <a:lstStyle/>
        <a:p>
          <a:endParaRPr lang="nl-NL"/>
        </a:p>
      </dgm:t>
    </dgm:pt>
    <dgm:pt modelId="{F87CF32A-728E-49A0-91E8-A8FE83DBD27D}">
      <dgm:prSet phldrT="[Tekst]"/>
      <dgm:spPr/>
      <dgm:t>
        <a:bodyPr/>
        <a:lstStyle/>
        <a:p>
          <a:endParaRPr lang="nl-NL" dirty="0"/>
        </a:p>
      </dgm:t>
    </dgm:pt>
    <dgm:pt modelId="{A07648D7-FDD5-4C5F-87F0-E5C554354D47}" type="parTrans" cxnId="{C9F581A2-49A2-4261-9B99-CD323B3D7CFC}">
      <dgm:prSet/>
      <dgm:spPr/>
      <dgm:t>
        <a:bodyPr/>
        <a:lstStyle/>
        <a:p>
          <a:endParaRPr lang="nl-NL"/>
        </a:p>
      </dgm:t>
    </dgm:pt>
    <dgm:pt modelId="{898D19B5-5F93-46F4-BD3A-A60B30398059}" type="sibTrans" cxnId="{C9F581A2-49A2-4261-9B99-CD323B3D7CFC}">
      <dgm:prSet/>
      <dgm:spPr/>
      <dgm:t>
        <a:bodyPr/>
        <a:lstStyle/>
        <a:p>
          <a:endParaRPr lang="nl-NL"/>
        </a:p>
      </dgm:t>
    </dgm:pt>
    <dgm:pt modelId="{CFA50706-45D6-4AA4-B537-529A9814C660}">
      <dgm:prSet phldrT="[Tekst]"/>
      <dgm:spPr>
        <a:solidFill>
          <a:srgbClr val="7030A0">
            <a:alpha val="90000"/>
          </a:srgbClr>
        </a:solidFill>
      </dgm:spPr>
      <dgm:t>
        <a:bodyPr/>
        <a:lstStyle/>
        <a:p>
          <a:r>
            <a:rPr lang="nl-NL" dirty="0">
              <a:solidFill>
                <a:schemeClr val="bg1"/>
              </a:solidFill>
            </a:rPr>
            <a:t>Integratie en behandelen eventuele restproblemen (CGT).</a:t>
          </a:r>
        </a:p>
      </dgm:t>
    </dgm:pt>
    <dgm:pt modelId="{712A7FEC-D5B4-43A4-8272-86BA2B541012}" type="parTrans" cxnId="{51A8AB91-3C5A-46F4-991D-479EFAE9B208}">
      <dgm:prSet/>
      <dgm:spPr/>
      <dgm:t>
        <a:bodyPr/>
        <a:lstStyle/>
        <a:p>
          <a:endParaRPr lang="nl-NL"/>
        </a:p>
      </dgm:t>
    </dgm:pt>
    <dgm:pt modelId="{2A71C7AB-3B76-4A54-8737-450FC8AE3689}" type="sibTrans" cxnId="{51A8AB91-3C5A-46F4-991D-479EFAE9B208}">
      <dgm:prSet/>
      <dgm:spPr/>
      <dgm:t>
        <a:bodyPr/>
        <a:lstStyle/>
        <a:p>
          <a:endParaRPr lang="nl-NL"/>
        </a:p>
      </dgm:t>
    </dgm:pt>
    <dgm:pt modelId="{6C499FAD-5FBE-4B78-B949-5AA3691D1689}" type="pres">
      <dgm:prSet presAssocID="{F638FE6C-2BF3-4B86-AC1C-B1F1DF373C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DF0B494-6EB4-4964-ACEF-58309207F3A0}" type="pres">
      <dgm:prSet presAssocID="{EF8C9471-7517-4570-B53C-2D017828BBCA}" presName="boxAndChildren" presStyleCnt="0"/>
      <dgm:spPr/>
      <dgm:t>
        <a:bodyPr/>
        <a:lstStyle/>
        <a:p>
          <a:endParaRPr lang="nl-NL"/>
        </a:p>
      </dgm:t>
    </dgm:pt>
    <dgm:pt modelId="{E04D25A3-D073-42DB-BF5F-818AC498CCE0}" type="pres">
      <dgm:prSet presAssocID="{EF8C9471-7517-4570-B53C-2D017828BBCA}" presName="parentTextBox" presStyleLbl="node1" presStyleIdx="0" presStyleCnt="4"/>
      <dgm:spPr/>
      <dgm:t>
        <a:bodyPr/>
        <a:lstStyle/>
        <a:p>
          <a:endParaRPr lang="nl-NL"/>
        </a:p>
      </dgm:t>
    </dgm:pt>
    <dgm:pt modelId="{18A6E1EC-4D46-4381-9739-C8B49D53B4CD}" type="pres">
      <dgm:prSet presAssocID="{EF8C9471-7517-4570-B53C-2D017828BBCA}" presName="entireBox" presStyleLbl="node1" presStyleIdx="0" presStyleCnt="4"/>
      <dgm:spPr/>
      <dgm:t>
        <a:bodyPr/>
        <a:lstStyle/>
        <a:p>
          <a:endParaRPr lang="nl-NL"/>
        </a:p>
      </dgm:t>
    </dgm:pt>
    <dgm:pt modelId="{5F9AD9A5-02AA-423B-BD53-3D3904F220C5}" type="pres">
      <dgm:prSet presAssocID="{EF8C9471-7517-4570-B53C-2D017828BBCA}" presName="descendantBox" presStyleCnt="0"/>
      <dgm:spPr/>
      <dgm:t>
        <a:bodyPr/>
        <a:lstStyle/>
        <a:p>
          <a:endParaRPr lang="nl-NL"/>
        </a:p>
      </dgm:t>
    </dgm:pt>
    <dgm:pt modelId="{C20A79AF-B465-465E-A467-110F0ED37024}" type="pres">
      <dgm:prSet presAssocID="{F87CF32A-728E-49A0-91E8-A8FE83DBD27D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3AC1890-4F07-4434-8115-37244FA433EE}" type="pres">
      <dgm:prSet presAssocID="{CFA50706-45D6-4AA4-B537-529A9814C660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D1DD6A-0839-4575-9892-6B66E0E4B9C2}" type="pres">
      <dgm:prSet presAssocID="{9E966256-F6A1-48B2-B2EF-11C220775178}" presName="sp" presStyleCnt="0"/>
      <dgm:spPr/>
      <dgm:t>
        <a:bodyPr/>
        <a:lstStyle/>
        <a:p>
          <a:endParaRPr lang="nl-NL"/>
        </a:p>
      </dgm:t>
    </dgm:pt>
    <dgm:pt modelId="{D7B9823F-9BAE-42F6-9FC3-4E235E31F6B8}" type="pres">
      <dgm:prSet presAssocID="{6BB5F3F5-4422-4101-97DD-19F757D0FEB6}" presName="arrowAndChildren" presStyleCnt="0"/>
      <dgm:spPr/>
      <dgm:t>
        <a:bodyPr/>
        <a:lstStyle/>
        <a:p>
          <a:endParaRPr lang="nl-NL"/>
        </a:p>
      </dgm:t>
    </dgm:pt>
    <dgm:pt modelId="{3521625D-5F10-412B-93BF-6F38E0781E2C}" type="pres">
      <dgm:prSet presAssocID="{6BB5F3F5-4422-4101-97DD-19F757D0FEB6}" presName="parentTextArrow" presStyleLbl="node1" presStyleIdx="0" presStyleCnt="4"/>
      <dgm:spPr/>
      <dgm:t>
        <a:bodyPr/>
        <a:lstStyle/>
        <a:p>
          <a:endParaRPr lang="nl-NL"/>
        </a:p>
      </dgm:t>
    </dgm:pt>
    <dgm:pt modelId="{A8219681-214F-4345-B42D-2762D5AA1AD4}" type="pres">
      <dgm:prSet presAssocID="{6BB5F3F5-4422-4101-97DD-19F757D0FEB6}" presName="arrow" presStyleLbl="node1" presStyleIdx="1" presStyleCnt="4"/>
      <dgm:spPr/>
      <dgm:t>
        <a:bodyPr/>
        <a:lstStyle/>
        <a:p>
          <a:endParaRPr lang="nl-NL"/>
        </a:p>
      </dgm:t>
    </dgm:pt>
    <dgm:pt modelId="{4AAC5690-C114-4F22-9704-1900B2749205}" type="pres">
      <dgm:prSet presAssocID="{6BB5F3F5-4422-4101-97DD-19F757D0FEB6}" presName="descendantArrow" presStyleCnt="0"/>
      <dgm:spPr/>
      <dgm:t>
        <a:bodyPr/>
        <a:lstStyle/>
        <a:p>
          <a:endParaRPr lang="nl-NL"/>
        </a:p>
      </dgm:t>
    </dgm:pt>
    <dgm:pt modelId="{1CC30B76-B4F4-48E6-AA51-681E55AF080E}" type="pres">
      <dgm:prSet presAssocID="{89B0AA9E-418F-415C-B5C6-D5B2EBABF084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08E8F5-D7C9-4E7F-812C-3C9089E3AE52}" type="pres">
      <dgm:prSet presAssocID="{0BCE14CF-0862-4CB3-B966-1AE222E6B0E5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9105903-224A-4D7C-83D9-C9660E45CA86}" type="pres">
      <dgm:prSet presAssocID="{4B21038E-8F00-45AA-AE5A-9B1AA48FBA67}" presName="sp" presStyleCnt="0"/>
      <dgm:spPr/>
      <dgm:t>
        <a:bodyPr/>
        <a:lstStyle/>
        <a:p>
          <a:endParaRPr lang="nl-NL"/>
        </a:p>
      </dgm:t>
    </dgm:pt>
    <dgm:pt modelId="{6FE7538E-1D02-4A2A-BE67-D600A7567D64}" type="pres">
      <dgm:prSet presAssocID="{73E33AD6-E2E4-4ED9-89EA-488CF4E854B8}" presName="arrowAndChildren" presStyleCnt="0"/>
      <dgm:spPr/>
      <dgm:t>
        <a:bodyPr/>
        <a:lstStyle/>
        <a:p>
          <a:endParaRPr lang="nl-NL"/>
        </a:p>
      </dgm:t>
    </dgm:pt>
    <dgm:pt modelId="{8087F8C2-72F4-42E2-82E9-6D956F56499C}" type="pres">
      <dgm:prSet presAssocID="{73E33AD6-E2E4-4ED9-89EA-488CF4E854B8}" presName="parentTextArrow" presStyleLbl="node1" presStyleIdx="1" presStyleCnt="4"/>
      <dgm:spPr/>
      <dgm:t>
        <a:bodyPr/>
        <a:lstStyle/>
        <a:p>
          <a:endParaRPr lang="nl-NL"/>
        </a:p>
      </dgm:t>
    </dgm:pt>
    <dgm:pt modelId="{899FF923-985B-490A-BC4C-A68EC01A602C}" type="pres">
      <dgm:prSet presAssocID="{73E33AD6-E2E4-4ED9-89EA-488CF4E854B8}" presName="arrow" presStyleLbl="node1" presStyleIdx="2" presStyleCnt="4"/>
      <dgm:spPr/>
      <dgm:t>
        <a:bodyPr/>
        <a:lstStyle/>
        <a:p>
          <a:endParaRPr lang="nl-NL"/>
        </a:p>
      </dgm:t>
    </dgm:pt>
    <dgm:pt modelId="{308BED59-1B83-4032-8A8C-6422D8F24EB8}" type="pres">
      <dgm:prSet presAssocID="{73E33AD6-E2E4-4ED9-89EA-488CF4E854B8}" presName="descendantArrow" presStyleCnt="0"/>
      <dgm:spPr/>
      <dgm:t>
        <a:bodyPr/>
        <a:lstStyle/>
        <a:p>
          <a:endParaRPr lang="nl-NL"/>
        </a:p>
      </dgm:t>
    </dgm:pt>
    <dgm:pt modelId="{41139705-E80E-4C08-B666-D78EF3520BFA}" type="pres">
      <dgm:prSet presAssocID="{96345378-06B6-4553-9439-CC10A27B77CD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B10A0BA-C288-4469-9BA1-05AA8E757C4D}" type="pres">
      <dgm:prSet presAssocID="{BD67A25F-61F0-4F78-A89D-4CA9F82FA1E2}" presName="childTextArrow" presStyleLbl="fgAccFollowNode1" presStyleIdx="5" presStyleCnt="8" custLinFactNeighborX="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D4B20E6-152E-43FC-9B6E-B296C26C5C43}" type="pres">
      <dgm:prSet presAssocID="{05A023AB-2D32-469F-99D2-242022A35D83}" presName="sp" presStyleCnt="0"/>
      <dgm:spPr/>
      <dgm:t>
        <a:bodyPr/>
        <a:lstStyle/>
        <a:p>
          <a:endParaRPr lang="nl-NL"/>
        </a:p>
      </dgm:t>
    </dgm:pt>
    <dgm:pt modelId="{A4E3C2B4-8562-4231-9CC3-9E54555CDD47}" type="pres">
      <dgm:prSet presAssocID="{2B9E898D-0B61-4C31-A40D-462E80517783}" presName="arrowAndChildren" presStyleCnt="0"/>
      <dgm:spPr/>
      <dgm:t>
        <a:bodyPr/>
        <a:lstStyle/>
        <a:p>
          <a:endParaRPr lang="nl-NL"/>
        </a:p>
      </dgm:t>
    </dgm:pt>
    <dgm:pt modelId="{FCD551D2-768A-4B99-A89E-15EE7C00425E}" type="pres">
      <dgm:prSet presAssocID="{2B9E898D-0B61-4C31-A40D-462E80517783}" presName="parentTextArrow" presStyleLbl="node1" presStyleIdx="2" presStyleCnt="4"/>
      <dgm:spPr/>
      <dgm:t>
        <a:bodyPr/>
        <a:lstStyle/>
        <a:p>
          <a:endParaRPr lang="nl-NL"/>
        </a:p>
      </dgm:t>
    </dgm:pt>
    <dgm:pt modelId="{B9792F4F-5FE3-4651-B6EF-07E2F2EF980A}" type="pres">
      <dgm:prSet presAssocID="{2B9E898D-0B61-4C31-A40D-462E80517783}" presName="arrow" presStyleLbl="node1" presStyleIdx="3" presStyleCnt="4" custLinFactNeighborX="-5236" custLinFactNeighborY="-123"/>
      <dgm:spPr/>
      <dgm:t>
        <a:bodyPr/>
        <a:lstStyle/>
        <a:p>
          <a:endParaRPr lang="nl-NL"/>
        </a:p>
      </dgm:t>
    </dgm:pt>
    <dgm:pt modelId="{2185763F-5A2E-4A33-8AE5-8DED0845E88D}" type="pres">
      <dgm:prSet presAssocID="{2B9E898D-0B61-4C31-A40D-462E80517783}" presName="descendantArrow" presStyleCnt="0"/>
      <dgm:spPr/>
      <dgm:t>
        <a:bodyPr/>
        <a:lstStyle/>
        <a:p>
          <a:endParaRPr lang="nl-NL"/>
        </a:p>
      </dgm:t>
    </dgm:pt>
    <dgm:pt modelId="{300DC990-EE30-4828-A5E7-6E5DD0DDD4D6}" type="pres">
      <dgm:prSet presAssocID="{76A64B8E-2E06-449E-BCD7-4CE85E2E70F6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DD2E79-DBD9-472A-B4E4-90B2A899A99E}" type="pres">
      <dgm:prSet presAssocID="{B046A495-152A-49FC-9277-266256912E6B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D2F4DD6-F72B-D142-A2E4-CB2A2C8DD0E6}" type="presOf" srcId="{2B9E898D-0B61-4C31-A40D-462E80517783}" destId="{FCD551D2-768A-4B99-A89E-15EE7C00425E}" srcOrd="0" destOrd="0" presId="urn:microsoft.com/office/officeart/2005/8/layout/process4"/>
    <dgm:cxn modelId="{84B594D1-6575-2C41-9D84-DE5C4A1C3625}" type="presOf" srcId="{BD67A25F-61F0-4F78-A89D-4CA9F82FA1E2}" destId="{5B10A0BA-C288-4469-9BA1-05AA8E757C4D}" srcOrd="0" destOrd="0" presId="urn:microsoft.com/office/officeart/2005/8/layout/process4"/>
    <dgm:cxn modelId="{5A9FEE78-102E-43AA-A8EF-3E29DD42AAD7}" srcId="{2B9E898D-0B61-4C31-A40D-462E80517783}" destId="{B046A495-152A-49FC-9277-266256912E6B}" srcOrd="1" destOrd="0" parTransId="{B0EE3C76-B64D-4338-8402-B7C3CC2D465B}" sibTransId="{AF6FB3FA-DC9F-4DD5-9659-4866E2B4F93A}"/>
    <dgm:cxn modelId="{C965EC34-F580-F545-B4B7-2A311045516F}" type="presOf" srcId="{6BB5F3F5-4422-4101-97DD-19F757D0FEB6}" destId="{A8219681-214F-4345-B42D-2762D5AA1AD4}" srcOrd="1" destOrd="0" presId="urn:microsoft.com/office/officeart/2005/8/layout/process4"/>
    <dgm:cxn modelId="{2F63B044-8BAE-2F4F-8BAE-C9D820CDD1D6}" type="presOf" srcId="{EF8C9471-7517-4570-B53C-2D017828BBCA}" destId="{18A6E1EC-4D46-4381-9739-C8B49D53B4CD}" srcOrd="1" destOrd="0" presId="urn:microsoft.com/office/officeart/2005/8/layout/process4"/>
    <dgm:cxn modelId="{A14E9FD8-456F-494A-BFD1-08959398BAB8}" srcId="{F638FE6C-2BF3-4B86-AC1C-B1F1DF373C8F}" destId="{6BB5F3F5-4422-4101-97DD-19F757D0FEB6}" srcOrd="2" destOrd="0" parTransId="{F1C0A91F-7E00-4EC1-AA79-2812A24FEAC2}" sibTransId="{9E966256-F6A1-48B2-B2EF-11C220775178}"/>
    <dgm:cxn modelId="{34DA8D4E-B1C9-4537-B29F-2B07D654BBEB}" srcId="{73E33AD6-E2E4-4ED9-89EA-488CF4E854B8}" destId="{96345378-06B6-4553-9439-CC10A27B77CD}" srcOrd="0" destOrd="0" parTransId="{8DEEB3F0-A448-4AF0-AB7E-80FDD30E296C}" sibTransId="{B0D8A8CA-F513-47B8-8017-F21F6131031B}"/>
    <dgm:cxn modelId="{FBC34934-DCCB-4C15-B405-A0F626C8F7AB}" srcId="{F638FE6C-2BF3-4B86-AC1C-B1F1DF373C8F}" destId="{EF8C9471-7517-4570-B53C-2D017828BBCA}" srcOrd="3" destOrd="0" parTransId="{C0B605C3-D66C-4814-9038-7BA16A1FF1E8}" sibTransId="{E8E23646-709C-404D-8333-BE73B1349546}"/>
    <dgm:cxn modelId="{B9BBB9A0-D7D4-4D5C-B5D4-E7B2295D05C4}" srcId="{2B9E898D-0B61-4C31-A40D-462E80517783}" destId="{76A64B8E-2E06-449E-BCD7-4CE85E2E70F6}" srcOrd="0" destOrd="0" parTransId="{7D02F09D-F1D3-4B19-A739-7231E8F5D3FA}" sibTransId="{4B36292C-A04B-4E43-9623-DBEF8B4B0188}"/>
    <dgm:cxn modelId="{4D0399BD-E8F6-6D4A-955D-B86724DAD034}" type="presOf" srcId="{2B9E898D-0B61-4C31-A40D-462E80517783}" destId="{B9792F4F-5FE3-4651-B6EF-07E2F2EF980A}" srcOrd="1" destOrd="0" presId="urn:microsoft.com/office/officeart/2005/8/layout/process4"/>
    <dgm:cxn modelId="{8C50E618-49CE-6340-AEB8-36DC91FB2179}" type="presOf" srcId="{CFA50706-45D6-4AA4-B537-529A9814C660}" destId="{B3AC1890-4F07-4434-8115-37244FA433EE}" srcOrd="0" destOrd="0" presId="urn:microsoft.com/office/officeart/2005/8/layout/process4"/>
    <dgm:cxn modelId="{53DF22B6-875F-4E5E-98D4-3CA4AE4586FE}" srcId="{6BB5F3F5-4422-4101-97DD-19F757D0FEB6}" destId="{0BCE14CF-0862-4CB3-B966-1AE222E6B0E5}" srcOrd="1" destOrd="0" parTransId="{DE03CCEF-25E8-40FC-A189-24624EA6040F}" sibTransId="{579F9B9C-1996-401C-80BC-BEFCA4B1248F}"/>
    <dgm:cxn modelId="{89B73FB7-423C-D54B-A08C-A64A8B71C2B2}" type="presOf" srcId="{F87CF32A-728E-49A0-91E8-A8FE83DBD27D}" destId="{C20A79AF-B465-465E-A467-110F0ED37024}" srcOrd="0" destOrd="0" presId="urn:microsoft.com/office/officeart/2005/8/layout/process4"/>
    <dgm:cxn modelId="{D1EDF2DC-2F16-4EF4-8D0A-BF303A453A61}" srcId="{F638FE6C-2BF3-4B86-AC1C-B1F1DF373C8F}" destId="{73E33AD6-E2E4-4ED9-89EA-488CF4E854B8}" srcOrd="1" destOrd="0" parTransId="{44614479-DE3B-44B7-9DB2-5D1725BE0234}" sibTransId="{4B21038E-8F00-45AA-AE5A-9B1AA48FBA67}"/>
    <dgm:cxn modelId="{1392EDE2-8E1D-504A-92B9-92A543E1CF1C}" type="presOf" srcId="{76A64B8E-2E06-449E-BCD7-4CE85E2E70F6}" destId="{300DC990-EE30-4828-A5E7-6E5DD0DDD4D6}" srcOrd="0" destOrd="0" presId="urn:microsoft.com/office/officeart/2005/8/layout/process4"/>
    <dgm:cxn modelId="{5561501F-30B3-0A41-BEDC-539FC25594D6}" type="presOf" srcId="{EF8C9471-7517-4570-B53C-2D017828BBCA}" destId="{E04D25A3-D073-42DB-BF5F-818AC498CCE0}" srcOrd="0" destOrd="0" presId="urn:microsoft.com/office/officeart/2005/8/layout/process4"/>
    <dgm:cxn modelId="{0E31AA02-F387-384F-833C-112B86E3662E}" type="presOf" srcId="{F638FE6C-2BF3-4B86-AC1C-B1F1DF373C8F}" destId="{6C499FAD-5FBE-4B78-B949-5AA3691D1689}" srcOrd="0" destOrd="0" presId="urn:microsoft.com/office/officeart/2005/8/layout/process4"/>
    <dgm:cxn modelId="{2A827C2B-A362-6346-82A9-9186C9C7D529}" type="presOf" srcId="{73E33AD6-E2E4-4ED9-89EA-488CF4E854B8}" destId="{8087F8C2-72F4-42E2-82E9-6D956F56499C}" srcOrd="0" destOrd="0" presId="urn:microsoft.com/office/officeart/2005/8/layout/process4"/>
    <dgm:cxn modelId="{F5E7281B-1CBA-5043-82B6-DB23E9A8324C}" type="presOf" srcId="{89B0AA9E-418F-415C-B5C6-D5B2EBABF084}" destId="{1CC30B76-B4F4-48E6-AA51-681E55AF080E}" srcOrd="0" destOrd="0" presId="urn:microsoft.com/office/officeart/2005/8/layout/process4"/>
    <dgm:cxn modelId="{C7922829-709A-433F-B906-F9DA7EA4E24E}" srcId="{6BB5F3F5-4422-4101-97DD-19F757D0FEB6}" destId="{89B0AA9E-418F-415C-B5C6-D5B2EBABF084}" srcOrd="0" destOrd="0" parTransId="{8A7E706F-E8E6-45F9-82DE-51F26DCF5CEF}" sibTransId="{0C8D7CDD-81EF-4534-B4DF-C12BBD26F714}"/>
    <dgm:cxn modelId="{C46B2B87-4DD1-6E46-A052-D26362A9D825}" type="presOf" srcId="{B046A495-152A-49FC-9277-266256912E6B}" destId="{81DD2E79-DBD9-472A-B4E4-90B2A899A99E}" srcOrd="0" destOrd="0" presId="urn:microsoft.com/office/officeart/2005/8/layout/process4"/>
    <dgm:cxn modelId="{CFBC0906-2D8A-4215-9872-6CE4F187CD2A}" srcId="{73E33AD6-E2E4-4ED9-89EA-488CF4E854B8}" destId="{BD67A25F-61F0-4F78-A89D-4CA9F82FA1E2}" srcOrd="1" destOrd="0" parTransId="{7F3870CE-B6A6-40DC-BAEC-5AD514398020}" sibTransId="{1CF4839F-30DD-40F8-8898-0F1E3AAD16C4}"/>
    <dgm:cxn modelId="{28217B4D-0540-204A-B9D0-BFECB5E73CD0}" type="presOf" srcId="{73E33AD6-E2E4-4ED9-89EA-488CF4E854B8}" destId="{899FF923-985B-490A-BC4C-A68EC01A602C}" srcOrd="1" destOrd="0" presId="urn:microsoft.com/office/officeart/2005/8/layout/process4"/>
    <dgm:cxn modelId="{B4A65E39-2899-3346-A8DD-3C8F9FDA2D0F}" type="presOf" srcId="{0BCE14CF-0862-4CB3-B966-1AE222E6B0E5}" destId="{7508E8F5-D7C9-4E7F-812C-3C9089E3AE52}" srcOrd="0" destOrd="0" presId="urn:microsoft.com/office/officeart/2005/8/layout/process4"/>
    <dgm:cxn modelId="{51A8AB91-3C5A-46F4-991D-479EFAE9B208}" srcId="{EF8C9471-7517-4570-B53C-2D017828BBCA}" destId="{CFA50706-45D6-4AA4-B537-529A9814C660}" srcOrd="1" destOrd="0" parTransId="{712A7FEC-D5B4-43A4-8272-86BA2B541012}" sibTransId="{2A71C7AB-3B76-4A54-8737-450FC8AE3689}"/>
    <dgm:cxn modelId="{9404B59F-52D1-4270-B19C-D9A370073AE4}" srcId="{F638FE6C-2BF3-4B86-AC1C-B1F1DF373C8F}" destId="{2B9E898D-0B61-4C31-A40D-462E80517783}" srcOrd="0" destOrd="0" parTransId="{69C0BD81-9679-4B25-8DCE-CD0FDF73E32C}" sibTransId="{05A023AB-2D32-469F-99D2-242022A35D83}"/>
    <dgm:cxn modelId="{939CE90B-2C58-AB41-A44B-F9F620F3B976}" type="presOf" srcId="{6BB5F3F5-4422-4101-97DD-19F757D0FEB6}" destId="{3521625D-5F10-412B-93BF-6F38E0781E2C}" srcOrd="0" destOrd="0" presId="urn:microsoft.com/office/officeart/2005/8/layout/process4"/>
    <dgm:cxn modelId="{F4C305EF-0B94-B04B-9490-31D453595199}" type="presOf" srcId="{96345378-06B6-4553-9439-CC10A27B77CD}" destId="{41139705-E80E-4C08-B666-D78EF3520BFA}" srcOrd="0" destOrd="0" presId="urn:microsoft.com/office/officeart/2005/8/layout/process4"/>
    <dgm:cxn modelId="{C9F581A2-49A2-4261-9B99-CD323B3D7CFC}" srcId="{EF8C9471-7517-4570-B53C-2D017828BBCA}" destId="{F87CF32A-728E-49A0-91E8-A8FE83DBD27D}" srcOrd="0" destOrd="0" parTransId="{A07648D7-FDD5-4C5F-87F0-E5C554354D47}" sibTransId="{898D19B5-5F93-46F4-BD3A-A60B30398059}"/>
    <dgm:cxn modelId="{72DD0360-3BD9-2845-B6F4-15EFEE3218F9}" type="presParOf" srcId="{6C499FAD-5FBE-4B78-B949-5AA3691D1689}" destId="{BDF0B494-6EB4-4964-ACEF-58309207F3A0}" srcOrd="0" destOrd="0" presId="urn:microsoft.com/office/officeart/2005/8/layout/process4"/>
    <dgm:cxn modelId="{14B7CC1D-47D8-3243-92D8-5B50B4632CA6}" type="presParOf" srcId="{BDF0B494-6EB4-4964-ACEF-58309207F3A0}" destId="{E04D25A3-D073-42DB-BF5F-818AC498CCE0}" srcOrd="0" destOrd="0" presId="urn:microsoft.com/office/officeart/2005/8/layout/process4"/>
    <dgm:cxn modelId="{1CD7683A-3049-6B48-BF53-01C539F9EE4F}" type="presParOf" srcId="{BDF0B494-6EB4-4964-ACEF-58309207F3A0}" destId="{18A6E1EC-4D46-4381-9739-C8B49D53B4CD}" srcOrd="1" destOrd="0" presId="urn:microsoft.com/office/officeart/2005/8/layout/process4"/>
    <dgm:cxn modelId="{36E67DCD-E87D-DA47-8355-F4AE8B7A320F}" type="presParOf" srcId="{BDF0B494-6EB4-4964-ACEF-58309207F3A0}" destId="{5F9AD9A5-02AA-423B-BD53-3D3904F220C5}" srcOrd="2" destOrd="0" presId="urn:microsoft.com/office/officeart/2005/8/layout/process4"/>
    <dgm:cxn modelId="{8E90045C-4290-5F41-9EF3-67CD47808432}" type="presParOf" srcId="{5F9AD9A5-02AA-423B-BD53-3D3904F220C5}" destId="{C20A79AF-B465-465E-A467-110F0ED37024}" srcOrd="0" destOrd="0" presId="urn:microsoft.com/office/officeart/2005/8/layout/process4"/>
    <dgm:cxn modelId="{F7F14722-58A1-604D-8066-90D939BD6B43}" type="presParOf" srcId="{5F9AD9A5-02AA-423B-BD53-3D3904F220C5}" destId="{B3AC1890-4F07-4434-8115-37244FA433EE}" srcOrd="1" destOrd="0" presId="urn:microsoft.com/office/officeart/2005/8/layout/process4"/>
    <dgm:cxn modelId="{FD6563ED-E9A6-884A-81E9-8B8D2941BEDD}" type="presParOf" srcId="{6C499FAD-5FBE-4B78-B949-5AA3691D1689}" destId="{D0D1DD6A-0839-4575-9892-6B66E0E4B9C2}" srcOrd="1" destOrd="0" presId="urn:microsoft.com/office/officeart/2005/8/layout/process4"/>
    <dgm:cxn modelId="{A2DF9FEB-1923-E444-8D5B-820CE61ED18C}" type="presParOf" srcId="{6C499FAD-5FBE-4B78-B949-5AA3691D1689}" destId="{D7B9823F-9BAE-42F6-9FC3-4E235E31F6B8}" srcOrd="2" destOrd="0" presId="urn:microsoft.com/office/officeart/2005/8/layout/process4"/>
    <dgm:cxn modelId="{3D3153E4-18C6-E545-BEFC-FE7642B13E96}" type="presParOf" srcId="{D7B9823F-9BAE-42F6-9FC3-4E235E31F6B8}" destId="{3521625D-5F10-412B-93BF-6F38E0781E2C}" srcOrd="0" destOrd="0" presId="urn:microsoft.com/office/officeart/2005/8/layout/process4"/>
    <dgm:cxn modelId="{42513DAD-09A4-B24B-834A-7DA0DDD3CF2C}" type="presParOf" srcId="{D7B9823F-9BAE-42F6-9FC3-4E235E31F6B8}" destId="{A8219681-214F-4345-B42D-2762D5AA1AD4}" srcOrd="1" destOrd="0" presId="urn:microsoft.com/office/officeart/2005/8/layout/process4"/>
    <dgm:cxn modelId="{9F755726-C0B5-E848-9178-B0A119A6060C}" type="presParOf" srcId="{D7B9823F-9BAE-42F6-9FC3-4E235E31F6B8}" destId="{4AAC5690-C114-4F22-9704-1900B2749205}" srcOrd="2" destOrd="0" presId="urn:microsoft.com/office/officeart/2005/8/layout/process4"/>
    <dgm:cxn modelId="{6C1CC4FB-83FB-DF46-AE42-A18727246908}" type="presParOf" srcId="{4AAC5690-C114-4F22-9704-1900B2749205}" destId="{1CC30B76-B4F4-48E6-AA51-681E55AF080E}" srcOrd="0" destOrd="0" presId="urn:microsoft.com/office/officeart/2005/8/layout/process4"/>
    <dgm:cxn modelId="{510D5034-99E5-014E-B880-1BAC70EB1D50}" type="presParOf" srcId="{4AAC5690-C114-4F22-9704-1900B2749205}" destId="{7508E8F5-D7C9-4E7F-812C-3C9089E3AE52}" srcOrd="1" destOrd="0" presId="urn:microsoft.com/office/officeart/2005/8/layout/process4"/>
    <dgm:cxn modelId="{3F67FEFE-0D5B-B241-AAD8-770AB5BD35D9}" type="presParOf" srcId="{6C499FAD-5FBE-4B78-B949-5AA3691D1689}" destId="{29105903-224A-4D7C-83D9-C9660E45CA86}" srcOrd="3" destOrd="0" presId="urn:microsoft.com/office/officeart/2005/8/layout/process4"/>
    <dgm:cxn modelId="{92541AFC-C883-284D-BB6F-1B93026A4601}" type="presParOf" srcId="{6C499FAD-5FBE-4B78-B949-5AA3691D1689}" destId="{6FE7538E-1D02-4A2A-BE67-D600A7567D64}" srcOrd="4" destOrd="0" presId="urn:microsoft.com/office/officeart/2005/8/layout/process4"/>
    <dgm:cxn modelId="{F898DEC7-32B0-734F-BCB6-55A4CC7156E9}" type="presParOf" srcId="{6FE7538E-1D02-4A2A-BE67-D600A7567D64}" destId="{8087F8C2-72F4-42E2-82E9-6D956F56499C}" srcOrd="0" destOrd="0" presId="urn:microsoft.com/office/officeart/2005/8/layout/process4"/>
    <dgm:cxn modelId="{87CF2DD4-E4B8-D84E-A7A7-16EAF3E26C36}" type="presParOf" srcId="{6FE7538E-1D02-4A2A-BE67-D600A7567D64}" destId="{899FF923-985B-490A-BC4C-A68EC01A602C}" srcOrd="1" destOrd="0" presId="urn:microsoft.com/office/officeart/2005/8/layout/process4"/>
    <dgm:cxn modelId="{ABE030FE-0204-0B47-8B9F-8CBE5406D004}" type="presParOf" srcId="{6FE7538E-1D02-4A2A-BE67-D600A7567D64}" destId="{308BED59-1B83-4032-8A8C-6422D8F24EB8}" srcOrd="2" destOrd="0" presId="urn:microsoft.com/office/officeart/2005/8/layout/process4"/>
    <dgm:cxn modelId="{891C1943-87EB-4C48-81E9-0D9D95E056B1}" type="presParOf" srcId="{308BED59-1B83-4032-8A8C-6422D8F24EB8}" destId="{41139705-E80E-4C08-B666-D78EF3520BFA}" srcOrd="0" destOrd="0" presId="urn:microsoft.com/office/officeart/2005/8/layout/process4"/>
    <dgm:cxn modelId="{70982016-93B3-F545-8FD6-F990A1F02DF6}" type="presParOf" srcId="{308BED59-1B83-4032-8A8C-6422D8F24EB8}" destId="{5B10A0BA-C288-4469-9BA1-05AA8E757C4D}" srcOrd="1" destOrd="0" presId="urn:microsoft.com/office/officeart/2005/8/layout/process4"/>
    <dgm:cxn modelId="{6C11D612-4B1C-984C-8EE5-7239DA5EA66C}" type="presParOf" srcId="{6C499FAD-5FBE-4B78-B949-5AA3691D1689}" destId="{BD4B20E6-152E-43FC-9B6E-B296C26C5C43}" srcOrd="5" destOrd="0" presId="urn:microsoft.com/office/officeart/2005/8/layout/process4"/>
    <dgm:cxn modelId="{CCBD1976-987D-C446-845B-622D38A5326B}" type="presParOf" srcId="{6C499FAD-5FBE-4B78-B949-5AA3691D1689}" destId="{A4E3C2B4-8562-4231-9CC3-9E54555CDD47}" srcOrd="6" destOrd="0" presId="urn:microsoft.com/office/officeart/2005/8/layout/process4"/>
    <dgm:cxn modelId="{6913E653-F91E-9E45-A08B-D069487FC0B6}" type="presParOf" srcId="{A4E3C2B4-8562-4231-9CC3-9E54555CDD47}" destId="{FCD551D2-768A-4B99-A89E-15EE7C00425E}" srcOrd="0" destOrd="0" presId="urn:microsoft.com/office/officeart/2005/8/layout/process4"/>
    <dgm:cxn modelId="{8213A0DD-B4CC-904C-90DA-ECE22385516F}" type="presParOf" srcId="{A4E3C2B4-8562-4231-9CC3-9E54555CDD47}" destId="{B9792F4F-5FE3-4651-B6EF-07E2F2EF980A}" srcOrd="1" destOrd="0" presId="urn:microsoft.com/office/officeart/2005/8/layout/process4"/>
    <dgm:cxn modelId="{AFE164F8-AE21-944B-A81D-C8B04C53CDCC}" type="presParOf" srcId="{A4E3C2B4-8562-4231-9CC3-9E54555CDD47}" destId="{2185763F-5A2E-4A33-8AE5-8DED0845E88D}" srcOrd="2" destOrd="0" presId="urn:microsoft.com/office/officeart/2005/8/layout/process4"/>
    <dgm:cxn modelId="{D2D2EE22-6305-2648-8014-A76915EA8216}" type="presParOf" srcId="{2185763F-5A2E-4A33-8AE5-8DED0845E88D}" destId="{300DC990-EE30-4828-A5E7-6E5DD0DDD4D6}" srcOrd="0" destOrd="0" presId="urn:microsoft.com/office/officeart/2005/8/layout/process4"/>
    <dgm:cxn modelId="{9A2C9CF0-65EF-3840-9DF8-650472857EBF}" type="presParOf" srcId="{2185763F-5A2E-4A33-8AE5-8DED0845E88D}" destId="{81DD2E79-DBD9-472A-B4E4-90B2A899A99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C2245-1034-4558-AED6-B77DD0DBBE4D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7A069-A4CF-495D-955F-B7AAA04503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888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44478-E80D-CC47-AD3C-6D7990AC3456}" type="datetimeFigureOut">
              <a:rPr lang="nl-NL" smtClean="0"/>
              <a:t>16-3-2018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3425"/>
            <a:ext cx="6513512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43517"/>
            <a:ext cx="533527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F821D-A88C-8D4E-B8F1-499DCCC41B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947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007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3425"/>
            <a:ext cx="65135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>
              <a:solidFill>
                <a:srgbClr val="FFFF00"/>
              </a:solidFill>
            </a:endParaRPr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3F7A46-61D8-4441-9C55-AA8F7CBA4284}" type="slidenum">
              <a:rPr lang="nl-NL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15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26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AB57-5931-48A1-B964-A668A7529404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98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3425"/>
            <a:ext cx="65135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2662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B7FD88-8B90-4F20-9525-8A626FB45DFA}" type="slidenum">
              <a:rPr lang="nl-NL">
                <a:solidFill>
                  <a:prstClr val="black"/>
                </a:solidFill>
                <a:latin typeface="Arial" pitchFamily="34" charset="0"/>
              </a:rPr>
              <a:pPr/>
              <a:t>13</a:t>
            </a:fld>
            <a:endParaRPr lang="nl-NL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72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AB57-5931-48A1-B964-A668A7529404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55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3425"/>
            <a:ext cx="65135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 smtClean="0"/>
          </a:p>
        </p:txBody>
      </p:sp>
      <p:sp>
        <p:nvSpPr>
          <p:cNvPr id="2867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12F25D-FFFA-4FBA-A34F-C9EC618F436B}" type="slidenum">
              <a:rPr lang="nl-NL">
                <a:solidFill>
                  <a:prstClr val="black"/>
                </a:solidFill>
              </a:rPr>
              <a:pPr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82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265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360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154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34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8828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367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3425"/>
            <a:ext cx="6513512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ea typeface="MS PGothic"/>
                <a:cs typeface="MS PGothic"/>
              </a:rPr>
              <a:t>Toen</a:t>
            </a:r>
            <a:r>
              <a:rPr lang="en-US" baseline="0" dirty="0" smtClean="0">
                <a:ea typeface="MS PGothic"/>
                <a:cs typeface="MS PGothic"/>
              </a:rPr>
              <a:t> we in 2008 </a:t>
            </a:r>
            <a:r>
              <a:rPr lang="en-US" baseline="0" dirty="0" err="1" smtClean="0">
                <a:ea typeface="MS PGothic"/>
                <a:cs typeface="MS PGothic"/>
              </a:rPr>
              <a:t>starten</a:t>
            </a:r>
            <a:r>
              <a:rPr lang="en-US" baseline="0" dirty="0" smtClean="0">
                <a:ea typeface="MS PGothic"/>
                <a:cs typeface="MS PGothic"/>
              </a:rPr>
              <a:t> . Het </a:t>
            </a:r>
            <a:r>
              <a:rPr lang="en-US" baseline="0" dirty="0" err="1" smtClean="0">
                <a:ea typeface="MS PGothic"/>
                <a:cs typeface="MS PGothic"/>
              </a:rPr>
              <a:t>heeft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ons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geholpen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om</a:t>
            </a:r>
            <a:r>
              <a:rPr lang="en-US" baseline="0" dirty="0" smtClean="0">
                <a:ea typeface="MS PGothic"/>
                <a:cs typeface="MS PGothic"/>
              </a:rPr>
              <a:t> met </a:t>
            </a:r>
            <a:r>
              <a:rPr lang="en-US" baseline="0" dirty="0" err="1" smtClean="0">
                <a:ea typeface="MS PGothic"/>
                <a:cs typeface="MS PGothic"/>
              </a:rPr>
              <a:t>zizjn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allen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dezelfde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taal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te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spreken</a:t>
            </a:r>
            <a:r>
              <a:rPr lang="en-US" baseline="0" dirty="0" smtClean="0">
                <a:ea typeface="MS PGothic"/>
                <a:cs typeface="MS PGothic"/>
              </a:rPr>
              <a:t>. Ricky Greenwald </a:t>
            </a:r>
            <a:r>
              <a:rPr lang="en-US" baseline="0" dirty="0" err="1" smtClean="0">
                <a:ea typeface="MS PGothic"/>
                <a:cs typeface="MS PGothic"/>
              </a:rPr>
              <a:t>psycholoog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uit</a:t>
            </a:r>
            <a:r>
              <a:rPr lang="en-US" baseline="0" dirty="0" smtClean="0">
                <a:ea typeface="MS PGothic"/>
                <a:cs typeface="MS PGothic"/>
              </a:rPr>
              <a:t> de VS die </a:t>
            </a:r>
            <a:r>
              <a:rPr lang="en-US" baseline="0" dirty="0" err="1" smtClean="0">
                <a:ea typeface="MS PGothic"/>
                <a:cs typeface="MS PGothic"/>
              </a:rPr>
              <a:t>weerkt</a:t>
            </a:r>
            <a:r>
              <a:rPr lang="en-US" baseline="0" dirty="0" smtClean="0">
                <a:ea typeface="MS PGothic"/>
                <a:cs typeface="MS PGothic"/>
              </a:rPr>
              <a:t> met </a:t>
            </a:r>
            <a:r>
              <a:rPr lang="en-US" baseline="0" dirty="0" err="1" smtClean="0">
                <a:ea typeface="MS PGothic"/>
                <a:cs typeface="MS PGothic"/>
              </a:rPr>
              <a:t>kinderen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jongeren</a:t>
            </a:r>
            <a:r>
              <a:rPr lang="en-US" baseline="0" dirty="0" smtClean="0">
                <a:ea typeface="MS PGothic"/>
                <a:cs typeface="MS PGothic"/>
              </a:rPr>
              <a:t> FJP. </a:t>
            </a:r>
            <a:r>
              <a:rPr lang="en-US" baseline="0" dirty="0" err="1" smtClean="0">
                <a:ea typeface="MS PGothic"/>
                <a:cs typeface="MS PGothic"/>
              </a:rPr>
              <a:t>Hij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gaat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ervan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uit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dat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veel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psychopathologie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aangestuurd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wordt</a:t>
            </a:r>
            <a:r>
              <a:rPr lang="en-US" baseline="0" dirty="0" smtClean="0">
                <a:ea typeface="MS PGothic"/>
                <a:cs typeface="MS PGothic"/>
              </a:rPr>
              <a:t> door </a:t>
            </a:r>
            <a:r>
              <a:rPr lang="en-US" baseline="0" dirty="0" err="1" smtClean="0">
                <a:ea typeface="MS PGothic"/>
                <a:cs typeface="MS PGothic"/>
              </a:rPr>
              <a:t>nare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ervaringen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uit</a:t>
            </a:r>
            <a:r>
              <a:rPr lang="en-US" baseline="0" dirty="0" smtClean="0">
                <a:ea typeface="MS PGothic"/>
                <a:cs typeface="MS PGothic"/>
              </a:rPr>
              <a:t> het </a:t>
            </a:r>
            <a:r>
              <a:rPr lang="en-US" baseline="0" dirty="0" err="1" smtClean="0">
                <a:ea typeface="MS PGothic"/>
                <a:cs typeface="MS PGothic"/>
              </a:rPr>
              <a:t>verleden</a:t>
            </a:r>
            <a:r>
              <a:rPr lang="en-US" baseline="0" dirty="0" smtClean="0">
                <a:ea typeface="MS PGothic"/>
                <a:cs typeface="MS PGothic"/>
              </a:rPr>
              <a:t>. </a:t>
            </a:r>
            <a:r>
              <a:rPr lang="en-US" baseline="0" dirty="0" err="1" smtClean="0">
                <a:ea typeface="MS PGothic"/>
                <a:cs typeface="MS PGothic"/>
              </a:rPr>
              <a:t>Hij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heeft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drie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jaar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lang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bij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ons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trainingen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gegeven</a:t>
            </a:r>
            <a:endParaRPr lang="en-US" baseline="0" dirty="0" smtClean="0">
              <a:ea typeface="MS PGothic"/>
              <a:cs typeface="MS PGothic"/>
            </a:endParaRPr>
          </a:p>
          <a:p>
            <a:endParaRPr lang="en-US" baseline="0" dirty="0" smtClean="0">
              <a:ea typeface="MS PGothic"/>
              <a:cs typeface="MS PGothic"/>
            </a:endParaRPr>
          </a:p>
          <a:p>
            <a:r>
              <a:rPr lang="en-US" baseline="0" dirty="0" smtClean="0">
                <a:ea typeface="MS PGothic"/>
                <a:cs typeface="MS PGothic"/>
              </a:rPr>
              <a:t>In </a:t>
            </a:r>
            <a:r>
              <a:rPr lang="en-US" baseline="0" dirty="0" err="1" smtClean="0">
                <a:ea typeface="MS PGothic"/>
                <a:cs typeface="MS PGothic"/>
              </a:rPr>
              <a:t>totaal</a:t>
            </a:r>
            <a:r>
              <a:rPr lang="en-US" baseline="0" dirty="0" smtClean="0">
                <a:ea typeface="MS PGothic"/>
                <a:cs typeface="MS PGothic"/>
              </a:rPr>
              <a:t> 10 </a:t>
            </a:r>
            <a:r>
              <a:rPr lang="en-US" baseline="0" dirty="0" err="1" smtClean="0">
                <a:ea typeface="MS PGothic"/>
                <a:cs typeface="MS PGothic"/>
              </a:rPr>
              <a:t>sessies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waarin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aan</a:t>
            </a:r>
            <a:r>
              <a:rPr lang="en-US" baseline="0" dirty="0" smtClean="0">
                <a:ea typeface="MS PGothic"/>
                <a:cs typeface="MS PGothic"/>
              </a:rPr>
              <a:t> de </a:t>
            </a:r>
            <a:r>
              <a:rPr lang="en-US" baseline="0" dirty="0" err="1" smtClean="0">
                <a:ea typeface="MS PGothic"/>
                <a:cs typeface="MS PGothic"/>
              </a:rPr>
              <a:t>motivatie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gewerkt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wordt</a:t>
            </a:r>
            <a:r>
              <a:rPr lang="en-US" baseline="0" dirty="0" smtClean="0">
                <a:ea typeface="MS PGothic"/>
                <a:cs typeface="MS PGothic"/>
              </a:rPr>
              <a:t>. Het </a:t>
            </a:r>
            <a:r>
              <a:rPr lang="en-US" baseline="0" dirty="0" err="1" smtClean="0">
                <a:ea typeface="MS PGothic"/>
                <a:cs typeface="MS PGothic"/>
              </a:rPr>
              <a:t>weer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durven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nadenken</a:t>
            </a:r>
            <a:r>
              <a:rPr lang="en-US" baseline="0" dirty="0" smtClean="0">
                <a:ea typeface="MS PGothic"/>
                <a:cs typeface="MS PGothic"/>
              </a:rPr>
              <a:t> over de </a:t>
            </a:r>
            <a:r>
              <a:rPr lang="en-US" baseline="0" dirty="0" err="1" smtClean="0">
                <a:ea typeface="MS PGothic"/>
                <a:cs typeface="MS PGothic"/>
              </a:rPr>
              <a:t>toekomst</a:t>
            </a:r>
            <a:r>
              <a:rPr lang="en-US" baseline="0" dirty="0" smtClean="0">
                <a:ea typeface="MS PGothic"/>
                <a:cs typeface="MS PGothic"/>
              </a:rPr>
              <a:t> want </a:t>
            </a:r>
            <a:r>
              <a:rPr lang="en-US" baseline="0" dirty="0" err="1" smtClean="0">
                <a:ea typeface="MS PGothic"/>
                <a:cs typeface="MS PGothic"/>
              </a:rPr>
              <a:t>dat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doen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kinderen</a:t>
            </a:r>
            <a:r>
              <a:rPr lang="en-US" baseline="0" dirty="0" smtClean="0">
                <a:ea typeface="MS PGothic"/>
                <a:cs typeface="MS PGothic"/>
              </a:rPr>
              <a:t> en </a:t>
            </a:r>
            <a:r>
              <a:rPr lang="en-US" baseline="0" dirty="0" err="1" smtClean="0">
                <a:ea typeface="MS PGothic"/>
                <a:cs typeface="MS PGothic"/>
              </a:rPr>
              <a:t>jongeren</a:t>
            </a:r>
            <a:r>
              <a:rPr lang="en-US" baseline="0" dirty="0" smtClean="0">
                <a:ea typeface="MS PGothic"/>
                <a:cs typeface="MS PGothic"/>
              </a:rPr>
              <a:t> die in de </a:t>
            </a:r>
            <a:r>
              <a:rPr lang="en-US" baseline="0" dirty="0" err="1" smtClean="0">
                <a:ea typeface="MS PGothic"/>
                <a:cs typeface="MS PGothic"/>
              </a:rPr>
              <a:t>overleefstand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zitten</a:t>
            </a:r>
            <a:r>
              <a:rPr lang="en-US" baseline="0" dirty="0" smtClean="0">
                <a:ea typeface="MS PGothic"/>
                <a:cs typeface="MS PGothic"/>
              </a:rPr>
              <a:t> </a:t>
            </a:r>
            <a:r>
              <a:rPr lang="en-US" baseline="0" dirty="0" err="1" smtClean="0">
                <a:ea typeface="MS PGothic"/>
                <a:cs typeface="MS PGothic"/>
              </a:rPr>
              <a:t>niet</a:t>
            </a:r>
            <a:r>
              <a:rPr lang="en-US" baseline="0" dirty="0" smtClean="0">
                <a:ea typeface="MS PGothic"/>
                <a:cs typeface="MS PGothic"/>
              </a:rPr>
              <a:t>.</a:t>
            </a:r>
            <a:endParaRPr lang="nl-NL" dirty="0" smtClean="0">
              <a:ea typeface="MS PGothic"/>
              <a:cs typeface="MS PGothic"/>
            </a:endParaRPr>
          </a:p>
        </p:txBody>
      </p:sp>
      <p:sp>
        <p:nvSpPr>
          <p:cNvPr id="3789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C61039-40A3-4AAA-9987-30215E4EF147}" type="slidenum">
              <a:rPr lang="nl-NL" smtClean="0">
                <a:latin typeface="Arial" charset="0"/>
                <a:ea typeface="MS PGothic"/>
                <a:cs typeface="MS PGothic"/>
              </a:rPr>
              <a:pPr/>
              <a:t>21</a:t>
            </a:fld>
            <a:endParaRPr lang="nl-NL" smtClean="0">
              <a:latin typeface="Arial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33078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154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154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154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1547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616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8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60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604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17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127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645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821D-A88C-8D4E-B8F1-499DCCC41B8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561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BAB57-5931-48A1-B964-A668A7529404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9"/>
          <p:cNvSpPr>
            <a:spLocks noGrp="1"/>
          </p:cNvSpPr>
          <p:nvPr>
            <p:ph type="title"/>
          </p:nvPr>
        </p:nvSpPr>
        <p:spPr>
          <a:xfrm>
            <a:off x="1079500" y="1550996"/>
            <a:ext cx="7607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10"/>
          <p:cNvSpPr>
            <a:spLocks noGrp="1"/>
          </p:cNvSpPr>
          <p:nvPr>
            <p:ph idx="1"/>
          </p:nvPr>
        </p:nvSpPr>
        <p:spPr>
          <a:xfrm>
            <a:off x="1079500" y="2809783"/>
            <a:ext cx="7607300" cy="210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Arial" pitchFamily="34" charset="0"/>
              <a:buChar char="•"/>
              <a:defRPr lang="nl-NL" sz="2000" kern="1200" dirty="0" smtClean="0">
                <a:solidFill>
                  <a:schemeClr val="bg1"/>
                </a:solidFill>
                <a:latin typeface="Lucida Sans" pitchFamily="34" charset="0"/>
                <a:ea typeface="ＭＳ Ｐゴシック" charset="0"/>
                <a:cs typeface="Lucida Sans" pitchFamily="34" charset="0"/>
              </a:defRPr>
            </a:lvl1pPr>
            <a:lvl2pPr>
              <a:buFont typeface="Arial" pitchFamily="34" charset="0"/>
              <a:buChar char="•"/>
              <a:defRPr lang="nl-NL" sz="2000" kern="1200" dirty="0" smtClean="0">
                <a:solidFill>
                  <a:schemeClr val="bg1"/>
                </a:solidFill>
                <a:latin typeface="Lucida Sans" pitchFamily="34" charset="0"/>
                <a:ea typeface="ＭＳ Ｐゴシック" charset="0"/>
                <a:cs typeface="+mn-cs"/>
              </a:defRPr>
            </a:lvl2pPr>
            <a:lvl3pPr>
              <a:buFont typeface="Arial" pitchFamily="34" charset="0"/>
              <a:buChar char="•"/>
              <a:defRPr lang="nl-NL" sz="2000" kern="1200" dirty="0" smtClean="0">
                <a:solidFill>
                  <a:schemeClr val="bg1"/>
                </a:solidFill>
                <a:latin typeface="Lucida Sans" pitchFamily="34" charset="0"/>
                <a:ea typeface="ＭＳ Ｐゴシック" charset="0"/>
                <a:cs typeface="+mn-cs"/>
              </a:defRPr>
            </a:lvl3pPr>
            <a:lvl4pPr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nl-NL" sz="2000" kern="1200" dirty="0" smtClean="0">
                <a:solidFill>
                  <a:schemeClr val="bg1"/>
                </a:solidFill>
                <a:latin typeface="Lucida Sans" pitchFamily="34" charset="0"/>
                <a:ea typeface="ＭＳ Ｐゴシック" charset="0"/>
                <a:cs typeface="+mn-cs"/>
              </a:defRPr>
            </a:lvl4pPr>
            <a:lvl5pPr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nl-NL" sz="2000" kern="1200" dirty="0" smtClean="0">
                <a:solidFill>
                  <a:schemeClr val="bg1"/>
                </a:solidFill>
                <a:latin typeface="Lucida Sans" pitchFamily="34" charset="0"/>
                <a:ea typeface="ＭＳ Ｐゴシック" charset="0"/>
                <a:cs typeface="+mn-cs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374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9C461B3-FD95-4BA0-B72D-08E46773117B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/>
              <a:t>‹nr.›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0334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4686301"/>
            <a:ext cx="1905000" cy="2153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50027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11E4E"/>
                </a:solidFill>
                <a:latin typeface="Lucida Sans Unicode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2893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40386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428750"/>
            <a:ext cx="40386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963B3-1A60-4854-AF76-5B864720E99C}" type="slidenum">
              <a:rPr lang="en-US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>
                <a:defRPr/>
              </a:pPr>
              <a:t>‹nr.›</a:t>
            </a:fld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84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82296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028950"/>
            <a:ext cx="82296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35F33-32F5-493B-AB66-AF067FEAFDE5}" type="slidenum">
              <a:rPr lang="en-US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>
                <a:defRPr/>
              </a:pPr>
              <a:t>‹nr.›</a:t>
            </a:fld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57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10382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428750"/>
            <a:ext cx="40386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0386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9DC4-6400-42E5-BEA8-3DBB2225B6F8}" type="slidenum">
              <a:rPr lang="en-US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>
                <a:defRPr/>
              </a:pPr>
              <a:t>‹nr.›</a:t>
            </a:fld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8427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576" y="1078706"/>
            <a:ext cx="7197725" cy="377429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951" y="1681163"/>
            <a:ext cx="3775075" cy="28872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35426" y="1681163"/>
            <a:ext cx="3776663" cy="28872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ECCCB-6A2B-46A0-A1E1-465B1EF8D0EE}" type="slidenum">
              <a:rPr lang="en-US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>
                <a:defRPr/>
              </a:pPr>
              <a:t>‹nr.›</a:t>
            </a:fld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48255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7BC2834-3D4B-8049-9798-57B6671B8885}" type="slidenum">
              <a:rPr lang="en-US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/>
              <a:t>‹nr.›</a:t>
            </a:fld>
            <a:endParaRPr lang="en-US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007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011E4E"/>
                </a:solidFill>
                <a:latin typeface="Lucida Sans Unicode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8031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9"/>
          <p:cNvSpPr>
            <a:spLocks noGrp="1"/>
          </p:cNvSpPr>
          <p:nvPr>
            <p:ph type="title"/>
          </p:nvPr>
        </p:nvSpPr>
        <p:spPr>
          <a:xfrm>
            <a:off x="1233996" y="790575"/>
            <a:ext cx="7631303" cy="467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233995" y="1379930"/>
            <a:ext cx="7621487" cy="367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7782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576" y="1078706"/>
            <a:ext cx="7197725" cy="377429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1681163"/>
            <a:ext cx="7704138" cy="2887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77E1A56-75B5-4B44-8D86-ABCEBC16AAFC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/>
              <a:t>‹nr.›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3367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9"/>
          <p:cNvSpPr>
            <a:spLocks noGrp="1"/>
          </p:cNvSpPr>
          <p:nvPr>
            <p:ph type="title"/>
          </p:nvPr>
        </p:nvSpPr>
        <p:spPr>
          <a:xfrm>
            <a:off x="1233996" y="790575"/>
            <a:ext cx="7631303" cy="467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nl-NL" sz="1800" b="1" i="0" kern="1200" cap="all" dirty="0" smtClean="0">
                <a:solidFill>
                  <a:srgbClr val="D8005A"/>
                </a:solidFill>
                <a:latin typeface="Lucida Sans Unicode"/>
                <a:ea typeface="+mn-ea"/>
                <a:cs typeface="+mn-cs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8"/>
          <p:cNvSpPr>
            <a:spLocks noGrp="1"/>
          </p:cNvSpPr>
          <p:nvPr>
            <p:ph idx="1"/>
          </p:nvPr>
        </p:nvSpPr>
        <p:spPr>
          <a:xfrm>
            <a:off x="1233995" y="1379930"/>
            <a:ext cx="7621487" cy="367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nl-NL" sz="1800" kern="1200" dirty="0" smtClean="0">
                <a:solidFill>
                  <a:srgbClr val="002E5F"/>
                </a:solidFill>
                <a:latin typeface="Lucida Sans Unicode" pitchFamily="34" charset="0"/>
                <a:ea typeface="ＭＳ Ｐゴシック" pitchFamily="34" charset="-128"/>
                <a:cs typeface="Lucida Sans Unicode" pitchFamily="34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nl-NL" sz="1800" kern="1200" dirty="0" smtClean="0">
                <a:solidFill>
                  <a:srgbClr val="002E5F"/>
                </a:solidFill>
                <a:latin typeface="Lucida Sans Unicode" pitchFamily="34" charset="0"/>
                <a:ea typeface="ＭＳ Ｐゴシック" pitchFamily="34" charset="-128"/>
                <a:cs typeface="Lucida Sans Unicode" pitchFamily="34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nl-NL" sz="1800" kern="1200" dirty="0" smtClean="0">
                <a:solidFill>
                  <a:srgbClr val="002E5F"/>
                </a:solidFill>
                <a:latin typeface="Lucida Sans Unicode" pitchFamily="34" charset="0"/>
                <a:ea typeface="ＭＳ Ｐゴシック" pitchFamily="34" charset="-128"/>
                <a:cs typeface="Lucida Sans Unicode" pitchFamily="34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nl-NL" sz="1800" kern="1200" dirty="0" smtClean="0">
                <a:solidFill>
                  <a:srgbClr val="002E5F"/>
                </a:solidFill>
                <a:latin typeface="Lucida Sans Unicode" pitchFamily="34" charset="0"/>
                <a:ea typeface="ＭＳ Ｐゴシック" pitchFamily="34" charset="-128"/>
                <a:cs typeface="Lucida Sans Unicode" pitchFamily="34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lang="nl-NL" sz="1800" kern="1200" dirty="0" smtClean="0">
                <a:solidFill>
                  <a:srgbClr val="002E5F"/>
                </a:solidFill>
                <a:latin typeface="Lucida Sans Unicode" pitchFamily="34" charset="0"/>
                <a:ea typeface="ＭＳ Ｐゴシック" pitchFamily="34" charset="-128"/>
                <a:cs typeface="Lucida Sans Unicode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8475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9C461B3-FD95-4BA0-B72D-08E46773117B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/>
              <a:t>‹nr.›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0334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4686301"/>
            <a:ext cx="1905000" cy="215315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500273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9"/>
          <p:cNvSpPr>
            <a:spLocks noGrp="1"/>
          </p:cNvSpPr>
          <p:nvPr>
            <p:ph type="title"/>
          </p:nvPr>
        </p:nvSpPr>
        <p:spPr>
          <a:xfrm>
            <a:off x="1233996" y="790575"/>
            <a:ext cx="7631303" cy="467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233995" y="1379930"/>
            <a:ext cx="7621487" cy="367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0202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576" y="1078706"/>
            <a:ext cx="7197725" cy="377429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1681163"/>
            <a:ext cx="7704138" cy="2887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pitchFamily="34" charset="0"/>
                <a:ea typeface="MS PGothic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77E1A56-75B5-4B44-8D86-ABCEBC16AAFC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/>
              <a:t>‹nr.›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3367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gi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hoek 6"/>
          <p:cNvSpPr>
            <a:spLocks noChangeArrowheads="1"/>
          </p:cNvSpPr>
          <p:nvPr/>
        </p:nvSpPr>
        <p:spPr bwMode="auto">
          <a:xfrm>
            <a:off x="0" y="1353741"/>
            <a:ext cx="9144000" cy="3789759"/>
          </a:xfrm>
          <a:prstGeom prst="rect">
            <a:avLst/>
          </a:prstGeom>
          <a:solidFill>
            <a:srgbClr val="DF006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nl-NL" sz="18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hthoek 7"/>
          <p:cNvSpPr>
            <a:spLocks noChangeArrowheads="1"/>
          </p:cNvSpPr>
          <p:nvPr/>
        </p:nvSpPr>
        <p:spPr bwMode="auto">
          <a:xfrm>
            <a:off x="-4763" y="1356122"/>
            <a:ext cx="9144001" cy="1303734"/>
          </a:xfrm>
          <a:prstGeom prst="rect">
            <a:avLst/>
          </a:prstGeom>
          <a:solidFill>
            <a:srgbClr val="002E5F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nl-NL" sz="18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28" name="Afbeelding 8" descr="Accare-logo-pp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263" y="151210"/>
            <a:ext cx="3581400" cy="101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Afbeelding 9" descr="kopk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3" y="116682"/>
            <a:ext cx="755650" cy="57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079501" y="1550194"/>
            <a:ext cx="7013575" cy="1102519"/>
          </a:xfrm>
          <a:prstGeom prst="rect">
            <a:avLst/>
          </a:prstGeom>
          <a:ln>
            <a:noFill/>
          </a:ln>
        </p:spPr>
        <p:txBody>
          <a:bodyPr lIns="0" tIns="0" rIns="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none" spc="0" baseline="0">
                <a:ln w="11430"/>
                <a:solidFill>
                  <a:schemeClr val="bg1"/>
                </a:solidFill>
                <a:effectLst/>
                <a:latin typeface="Lucida Sans"/>
                <a:ea typeface="+mj-ea"/>
                <a:cs typeface="Lucida San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031" name="Subtitel 2"/>
          <p:cNvSpPr txBox="1">
            <a:spLocks/>
          </p:cNvSpPr>
          <p:nvPr/>
        </p:nvSpPr>
        <p:spPr bwMode="auto">
          <a:xfrm>
            <a:off x="1079501" y="2725341"/>
            <a:ext cx="7013575" cy="19192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2000" smtClean="0">
              <a:solidFill>
                <a:prstClr val="white"/>
              </a:solidFill>
              <a:latin typeface="Lucida Sans" pitchFamily="34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 sz="2000" smtClean="0">
              <a:solidFill>
                <a:prstClr val="white"/>
              </a:solidFill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5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Lucida Sans" pitchFamily="34" charset="0"/>
          <a:ea typeface="MS PGothic" pitchFamily="34" charset="-128"/>
          <a:cs typeface="Lucida Sans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pitchFamily="34" charset="0"/>
          <a:ea typeface="MS PGothic" pitchFamily="34" charset="-128"/>
          <a:cs typeface="Lucida San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pitchFamily="34" charset="0"/>
          <a:ea typeface="MS PGothic" pitchFamily="34" charset="-128"/>
          <a:cs typeface="Lucida San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pitchFamily="34" charset="0"/>
          <a:ea typeface="MS PGothic" pitchFamily="34" charset="-128"/>
          <a:cs typeface="Lucida San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Lucida Sans" pitchFamily="34" charset="0"/>
          <a:ea typeface="MS PGothic" pitchFamily="34" charset="-128"/>
          <a:cs typeface="Lucida Sans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Lucida Sans" pitchFamily="34" charset="0"/>
          <a:ea typeface="MS PGothic" pitchFamily="34" charset="-128"/>
          <a:cs typeface="Lucida Sans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Lucida Sans" pitchFamily="34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Lucida Sans" pitchFamily="34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Lucida Sans" pitchFamily="34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Lucida Sans" pitchFamily="34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eperen 3"/>
          <p:cNvGrpSpPr>
            <a:grpSpLocks/>
          </p:cNvGrpSpPr>
          <p:nvPr/>
        </p:nvGrpSpPr>
        <p:grpSpPr bwMode="auto">
          <a:xfrm>
            <a:off x="6777039" y="192882"/>
            <a:ext cx="2117725" cy="597694"/>
            <a:chOff x="6156325" y="139700"/>
            <a:chExt cx="2738438" cy="1030288"/>
          </a:xfrm>
        </p:grpSpPr>
        <p:pic>
          <p:nvPicPr>
            <p:cNvPr id="4100" name="Afbeelding 6" descr="Accare-logo-ppt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56325" y="149225"/>
              <a:ext cx="2700338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Afbeelding 7" descr="kopke.gif"/>
            <p:cNvPicPr>
              <a:picLocks noChangeAspect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369300" y="139700"/>
              <a:ext cx="525463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Rechthoek 9"/>
          <p:cNvSpPr>
            <a:spLocks noChangeArrowheads="1"/>
          </p:cNvSpPr>
          <p:nvPr/>
        </p:nvSpPr>
        <p:spPr bwMode="auto">
          <a:xfrm>
            <a:off x="-192088" y="4993481"/>
            <a:ext cx="5214938" cy="163116"/>
          </a:xfrm>
          <a:prstGeom prst="rect">
            <a:avLst/>
          </a:prstGeom>
          <a:solidFill>
            <a:srgbClr val="DF006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nl-NL" sz="1800" smtClean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8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8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eperen 3"/>
          <p:cNvGrpSpPr>
            <a:grpSpLocks/>
          </p:cNvGrpSpPr>
          <p:nvPr/>
        </p:nvGrpSpPr>
        <p:grpSpPr bwMode="auto">
          <a:xfrm>
            <a:off x="6777039" y="192882"/>
            <a:ext cx="2117725" cy="597694"/>
            <a:chOff x="6156325" y="139700"/>
            <a:chExt cx="2738438" cy="1030288"/>
          </a:xfrm>
        </p:grpSpPr>
        <p:pic>
          <p:nvPicPr>
            <p:cNvPr id="2053" name="Afbeelding 6" descr="Accare-logo-ppt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156325" y="149225"/>
              <a:ext cx="2700338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Afbeelding 7" descr="kopke.gif"/>
            <p:cNvPicPr>
              <a:picLocks noChangeAspect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369300" y="139700"/>
              <a:ext cx="525463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Afbeelding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9000" y="1173956"/>
            <a:ext cx="82756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Afbeelding 1" descr="stampfoot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339725" y="3032522"/>
            <a:ext cx="2457450" cy="237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981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  <p:sldLayoutId id="2147483683" r:id="rId3"/>
    <p:sldLayoutId id="2147483684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nl-NL" b="1" kern="1200" cap="all" dirty="0">
          <a:solidFill>
            <a:srgbClr val="D8005A"/>
          </a:solidFill>
          <a:latin typeface="Lucida Sans Unicode"/>
          <a:ea typeface="MS PGothic" pitchFamily="34" charset="-128"/>
          <a:cs typeface="MS PGothic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D8005A"/>
          </a:solidFill>
          <a:latin typeface="Lucida Sans Unicode" pitchFamily="34" charset="0"/>
          <a:ea typeface="MS PGothic" pitchFamily="34" charset="-128"/>
          <a:cs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D8005A"/>
          </a:solidFill>
          <a:latin typeface="Lucida Sans Unicode" pitchFamily="34" charset="0"/>
          <a:ea typeface="MS PGothic" pitchFamily="34" charset="-128"/>
          <a:cs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D8005A"/>
          </a:solidFill>
          <a:latin typeface="Lucida Sans Unicode" pitchFamily="34" charset="0"/>
          <a:ea typeface="MS PGothic" pitchFamily="34" charset="-128"/>
          <a:cs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b="1">
          <a:solidFill>
            <a:srgbClr val="D8005A"/>
          </a:solidFill>
          <a:latin typeface="Lucida Sans Unicode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nl-NL" sz="2800" kern="1200" dirty="0">
          <a:solidFill>
            <a:srgbClr val="002E5F"/>
          </a:solidFill>
          <a:latin typeface="Lucida Sans Unicode" pitchFamily="34" charset="0"/>
          <a:ea typeface="MS PGothic" pitchFamily="34" charset="-128"/>
          <a:cs typeface="Lucida Sans Unicode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nl-NL" sz="2400" kern="1200" dirty="0">
          <a:solidFill>
            <a:srgbClr val="002E5F"/>
          </a:solidFill>
          <a:latin typeface="Lucida Sans Unicode" pitchFamily="34" charset="0"/>
          <a:ea typeface="MS PGothic" pitchFamily="34" charset="-128"/>
          <a:cs typeface="Lucida Sans Unicode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nl-NL" sz="2000" kern="1200" dirty="0">
          <a:solidFill>
            <a:srgbClr val="002E5F"/>
          </a:solidFill>
          <a:latin typeface="Lucida Sans Unicode" pitchFamily="34" charset="0"/>
          <a:ea typeface="MS PGothic" pitchFamily="34" charset="-128"/>
          <a:cs typeface="Lucida Sans Unicode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nl-NL" kern="1200" dirty="0">
          <a:solidFill>
            <a:srgbClr val="002E5F"/>
          </a:solidFill>
          <a:latin typeface="Lucida Sans Unicode" pitchFamily="34" charset="0"/>
          <a:ea typeface="MS PGothic" pitchFamily="34" charset="-128"/>
          <a:cs typeface="Lucida Sans Unicode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nl-NL" sz="1600" kern="1200" dirty="0">
          <a:solidFill>
            <a:srgbClr val="002E5F"/>
          </a:solidFill>
          <a:latin typeface="Lucida Sans Unicode" pitchFamily="34" charset="0"/>
          <a:ea typeface="MS PGothic" pitchFamily="34" charset="-128"/>
          <a:cs typeface="Lucida Sans Unicode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eperen 3"/>
          <p:cNvGrpSpPr>
            <a:grpSpLocks/>
          </p:cNvGrpSpPr>
          <p:nvPr/>
        </p:nvGrpSpPr>
        <p:grpSpPr bwMode="auto">
          <a:xfrm>
            <a:off x="6777039" y="192882"/>
            <a:ext cx="2117725" cy="597694"/>
            <a:chOff x="6156325" y="139700"/>
            <a:chExt cx="2738438" cy="1030288"/>
          </a:xfrm>
        </p:grpSpPr>
        <p:pic>
          <p:nvPicPr>
            <p:cNvPr id="2052" name="Afbeelding 6" descr="Accare-logo-ppt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56325" y="149225"/>
              <a:ext cx="2700338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Afbeelding 7" descr="kopke.gif"/>
            <p:cNvPicPr>
              <a:picLocks noChangeAspect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369300" y="139700"/>
              <a:ext cx="525463" cy="52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-192088" y="4993481"/>
            <a:ext cx="5214938" cy="163116"/>
          </a:xfrm>
          <a:prstGeom prst="rect">
            <a:avLst/>
          </a:prstGeom>
          <a:solidFill>
            <a:srgbClr val="DF006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prstClr val="white"/>
              </a:solidFill>
              <a:latin typeface="Calibri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857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79" r:id="rId5"/>
    <p:sldLayoutId id="214748368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Volumes\VERBATIM\31%20maart%20GGZ%20en%20VWS\Moeder%20vertelt%20over%20stabilisatiefase%20montage%20ES.wm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Evaluatiegesprek%20KINGS%20montage%20ES.wm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 bwMode="auto">
          <a:xfrm>
            <a:off x="252186" y="1529442"/>
            <a:ext cx="7607300" cy="1028701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nl-NL" sz="2400" dirty="0" smtClean="0"/>
              <a:t>KINGS </a:t>
            </a:r>
            <a:br>
              <a:rPr lang="nl-NL" sz="2400" dirty="0" smtClean="0"/>
            </a:br>
            <a:r>
              <a:rPr lang="nl-NL" sz="2400" dirty="0" smtClean="0"/>
              <a:t>Kind IN Gezond Systeem</a:t>
            </a:r>
          </a:p>
        </p:txBody>
      </p:sp>
      <p:pic>
        <p:nvPicPr>
          <p:cNvPr id="6" name="Picture 2" descr="Penta Nova werkt samen voor goed onderwijs voor schoollei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4140" y="3015343"/>
            <a:ext cx="2763932" cy="1933826"/>
          </a:xfrm>
          <a:prstGeom prst="rect">
            <a:avLst/>
          </a:prstGeom>
          <a:noFill/>
        </p:spPr>
      </p:pic>
      <p:pic>
        <p:nvPicPr>
          <p:cNvPr id="7" name="Picture 5" descr="http://us.123rf.com/400wm/400/400/pzromashka/pzromashka1007/pzromashka100700024/7490591-man-met-een-kinder-handen-op-een-witte-achtergro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20243" y="3704356"/>
            <a:ext cx="1111725" cy="556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vak 7"/>
          <p:cNvSpPr txBox="1"/>
          <p:nvPr/>
        </p:nvSpPr>
        <p:spPr>
          <a:xfrm>
            <a:off x="5596406" y="4428962"/>
            <a:ext cx="4215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nl-NL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Femy Wanders,  Klinisch psycholoog</a:t>
            </a:r>
          </a:p>
          <a:p>
            <a:pPr eaLnBrk="0" hangingPunct="0"/>
            <a:r>
              <a:rPr lang="nl-NL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Karin Bos, gezinsbehandelaar</a:t>
            </a:r>
          </a:p>
          <a:p>
            <a:pPr eaLnBrk="0" hangingPunct="0"/>
            <a:r>
              <a:rPr lang="nl-NL" dirty="0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Intensieve zorg </a:t>
            </a:r>
            <a:r>
              <a:rPr lang="nl-NL" dirty="0" err="1" smtClean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Accare</a:t>
            </a:r>
            <a:endParaRPr lang="nl-NL" dirty="0" smtClean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  <a:p>
            <a:pPr eaLnBrk="0" hangingPunct="0"/>
            <a:endParaRPr lang="nl-NL" dirty="0">
              <a:solidFill>
                <a:prstClr val="white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8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 bwMode="auto">
          <a:xfrm>
            <a:off x="248589" y="406516"/>
            <a:ext cx="7197725" cy="37742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/>
              <a:t>O</a:t>
            </a:r>
            <a:r>
              <a:rPr lang="nl-NL" dirty="0" smtClean="0"/>
              <a:t>pnamegesprek</a:t>
            </a:r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190514" y="1491978"/>
            <a:ext cx="7704138" cy="28872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1800" dirty="0" smtClean="0">
                <a:latin typeface="Lucida Sans" panose="020B0602030504020204" pitchFamily="34" charset="0"/>
                <a:cs typeface="Lucida Sans Unicode"/>
              </a:rPr>
              <a:t>HT maken waar de ouders (en het kind) zich in kunnen vinden. </a:t>
            </a:r>
          </a:p>
          <a:p>
            <a:r>
              <a:rPr lang="nl-NL" sz="1800" dirty="0" err="1" smtClean="0">
                <a:latin typeface="Lucida Sans" panose="020B0602030504020204" pitchFamily="34" charset="0"/>
                <a:cs typeface="Lucida Sans Unicode"/>
              </a:rPr>
              <a:t>Psycho</a:t>
            </a:r>
            <a:r>
              <a:rPr lang="nl-NL" sz="1800" dirty="0" smtClean="0">
                <a:latin typeface="Lucida Sans" panose="020B0602030504020204" pitchFamily="34" charset="0"/>
                <a:cs typeface="Lucida Sans Unicode"/>
              </a:rPr>
              <a:t>-educatie over nare ervaringen in relatie tot gedrag en gevoel nu.</a:t>
            </a:r>
          </a:p>
          <a:p>
            <a:r>
              <a:rPr lang="en-US" sz="1800" dirty="0" err="1" smtClean="0">
                <a:latin typeface="Lucida Sans" panose="020B0602030504020204" pitchFamily="34" charset="0"/>
                <a:cs typeface="Lucida Sans Unicode"/>
              </a:rPr>
              <a:t>Uitleg</a:t>
            </a:r>
            <a:r>
              <a:rPr lang="en-US" sz="1800" dirty="0" smtClean="0">
                <a:latin typeface="Lucida Sans" panose="020B0602030504020204" pitchFamily="34" charset="0"/>
                <a:cs typeface="Lucida Sans Unicode"/>
              </a:rPr>
              <a:t> </a:t>
            </a:r>
            <a:r>
              <a:rPr lang="en-US" sz="1800" dirty="0" err="1" smtClean="0">
                <a:latin typeface="Lucida Sans" panose="020B0602030504020204" pitchFamily="34" charset="0"/>
                <a:cs typeface="Lucida Sans Unicode"/>
              </a:rPr>
              <a:t>behandeling</a:t>
            </a:r>
            <a:r>
              <a:rPr lang="en-US" sz="1800" dirty="0" smtClean="0">
                <a:latin typeface="Lucida Sans" panose="020B0602030504020204" pitchFamily="34" charset="0"/>
                <a:cs typeface="Lucida Sans Unicode"/>
              </a:rPr>
              <a:t>.</a:t>
            </a:r>
          </a:p>
          <a:p>
            <a:endParaRPr lang="en-US" sz="1800" dirty="0">
              <a:latin typeface="Lucida Sans" panose="020B0602030504020204" pitchFamily="34" charset="0"/>
              <a:cs typeface="Lucida Sans Unicode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Lucida Sans" panose="020B0602030504020204" pitchFamily="34" charset="0"/>
                <a:cs typeface="Lucida Sans Unicode"/>
              </a:rPr>
              <a:t>PERSPECTIEF, VERTROUWEN </a:t>
            </a:r>
            <a:endParaRPr lang="nl-NL" sz="1800" dirty="0" smtClean="0">
              <a:solidFill>
                <a:srgbClr val="FF0000"/>
              </a:solidFill>
              <a:latin typeface="Lucida Sans" panose="020B0602030504020204" pitchFamily="34" charset="0"/>
              <a:cs typeface="Lucida Sans Unicode"/>
            </a:endParaRPr>
          </a:p>
          <a:p>
            <a:endParaRPr lang="nl-NL" sz="1800" dirty="0" smtClean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8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220058" y="325074"/>
            <a:ext cx="8733443" cy="4447699"/>
            <a:chOff x="220057" y="433431"/>
            <a:chExt cx="8733443" cy="5930265"/>
          </a:xfrm>
        </p:grpSpPr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6388918" y="3736619"/>
              <a:ext cx="2564582" cy="112616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l-NL" sz="950" dirty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Weinig activiteiten </a:t>
              </a:r>
              <a:r>
                <a:rPr lang="nl-NL" sz="950" dirty="0" err="1" smtClean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mdr</a:t>
              </a:r>
              <a:r>
                <a:rPr lang="nl-NL" sz="950" dirty="0" smtClean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/</a:t>
              </a:r>
              <a:r>
                <a:rPr lang="nl-NL" sz="950" dirty="0" err="1" smtClean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zn</a:t>
              </a:r>
              <a:r>
                <a:rPr lang="nl-NL" sz="950" dirty="0" smtClean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 zitten hele dagen thuis</a:t>
              </a:r>
              <a:endParaRPr lang="nl-NL" sz="95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nl-NL" sz="950" dirty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Overgewicht </a:t>
              </a:r>
              <a:r>
                <a:rPr lang="nl-NL" sz="950" dirty="0" err="1" smtClean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mdr</a:t>
              </a:r>
              <a:r>
                <a:rPr lang="nl-NL" sz="950" dirty="0" smtClean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/</a:t>
              </a:r>
              <a:r>
                <a:rPr lang="nl-NL" sz="950" dirty="0" err="1" smtClean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zn</a:t>
              </a:r>
              <a:endParaRPr lang="nl-NL" sz="950" dirty="0" smtClean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nl-NL" sz="950" dirty="0" smtClean="0">
                  <a:latin typeface="Lucida Sans Unicode" panose="020B0602030504020204" pitchFamily="34" charset="0"/>
                  <a:ea typeface="Times New Roman" panose="02020603050405020304" pitchFamily="18" charset="0"/>
                </a:rPr>
                <a:t>Flashbacks, nachtmerries, dissociatie, hopeloosheid, suïcidaliteit Moeder</a:t>
              </a:r>
              <a:endParaRPr lang="nl-NL" sz="950" dirty="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2" name="Groep 1"/>
            <p:cNvGrpSpPr/>
            <p:nvPr/>
          </p:nvGrpSpPr>
          <p:grpSpPr>
            <a:xfrm>
              <a:off x="1204302" y="433431"/>
              <a:ext cx="6269364" cy="4601591"/>
              <a:chOff x="1204302" y="433431"/>
              <a:chExt cx="6269364" cy="4601591"/>
            </a:xfrm>
          </p:grpSpPr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1204302" y="433431"/>
                <a:ext cx="2027406" cy="11436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950" b="1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Gebeurtenissen:</a:t>
                </a:r>
                <a:endParaRPr lang="nl-NL" sz="950" dirty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Opvoeding/jeugd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Partnerkeuze, mishandeling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Misbruik, gedwongen prostitutie met ernstig geweld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3886717" y="433431"/>
                <a:ext cx="2027406" cy="11436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950" b="1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Omgeving:</a:t>
                </a:r>
                <a:endParaRPr lang="nl-NL" sz="950" dirty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 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Zoon met </a:t>
                </a:r>
                <a:r>
                  <a:rPr lang="nl-NL" sz="950" dirty="0" smtClean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PDD / </a:t>
                </a: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ben. gem. IQ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Geen netwerk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Woonplek onprettig en onveilig</a:t>
                </a:r>
              </a:p>
            </p:txBody>
          </p:sp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897433" y="1886565"/>
                <a:ext cx="2547254" cy="5886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950" b="1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Cognities: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“Ik kan niemand vertrouwen”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“Ik ben niets waard”</a:t>
                </a:r>
              </a:p>
            </p:txBody>
          </p:sp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1897433" y="2788046"/>
                <a:ext cx="2547254" cy="5886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950" b="1" dirty="0" err="1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Emoties</a:t>
                </a:r>
                <a:r>
                  <a:rPr lang="en-US" sz="950" b="1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:</a:t>
                </a:r>
                <a:endParaRPr lang="nl-NL" sz="950" b="1" dirty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950" dirty="0" err="1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Boosheid</a:t>
                </a:r>
                <a:r>
                  <a:rPr lang="en-US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		</a:t>
                </a:r>
                <a:r>
                  <a:rPr lang="en-US" sz="950" dirty="0" err="1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Verdriet</a:t>
                </a:r>
                <a:endParaRPr lang="nl-NL" sz="950" dirty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Angst			Somber</a:t>
                </a:r>
                <a:endParaRPr lang="nl-NL" sz="950" dirty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1897433" y="3736619"/>
                <a:ext cx="2547254" cy="129840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950" b="1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Coping: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Gevoel </a:t>
                </a:r>
                <a:r>
                  <a:rPr lang="nl-NL" sz="950" dirty="0" smtClean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uitzetten / dissociëren</a:t>
                </a:r>
                <a:endParaRPr lang="nl-NL" sz="950" dirty="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Opsluiten (wegkruipen)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Dicht bij zoon in de buurt </a:t>
                </a:r>
                <a:r>
                  <a:rPr lang="nl-NL" sz="950" dirty="0" smtClean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zijn / </a:t>
                </a: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“aan elkaar plakken”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Geen grenzen aangeven</a:t>
                </a:r>
              </a:p>
            </p:txBody>
          </p: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4926412" y="3736619"/>
                <a:ext cx="1135001" cy="5886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950" dirty="0" smtClean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Geïsoleerd </a:t>
                </a:r>
                <a:r>
                  <a:rPr lang="nl-NL" sz="950" dirty="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leven</a:t>
                </a: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4926412" y="1886565"/>
                <a:ext cx="2547254" cy="5886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 sz="95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Jong gedrag zoon: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In 1 bed slapen met moeder</a:t>
                </a:r>
              </a:p>
              <a:p>
                <a:pPr>
                  <a:spcAft>
                    <a:spcPts val="0"/>
                  </a:spcAft>
                </a:pPr>
                <a:r>
                  <a:rPr lang="nl-NL" sz="950">
                    <a:effectLst/>
                    <a:latin typeface="Lucida Sans Unicode" panose="020B0602030504020204" pitchFamily="34" charset="0"/>
                    <a:ea typeface="Times New Roman" panose="02020603050405020304" pitchFamily="18" charset="0"/>
                  </a:rPr>
                  <a:t>Verminderde zelfstandigheid</a:t>
                </a:r>
              </a:p>
            </p:txBody>
          </p:sp>
          <p:cxnSp>
            <p:nvCxnSpPr>
              <p:cNvPr id="13" name="AutoShape 13"/>
              <p:cNvCxnSpPr>
                <a:cxnSpLocks noChangeShapeType="1"/>
              </p:cNvCxnSpPr>
              <p:nvPr/>
            </p:nvCxnSpPr>
            <p:spPr bwMode="auto">
              <a:xfrm>
                <a:off x="2937128" y="1577101"/>
                <a:ext cx="0" cy="1261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AutoShape 14"/>
              <p:cNvCxnSpPr>
                <a:cxnSpLocks noChangeShapeType="1"/>
              </p:cNvCxnSpPr>
              <p:nvPr/>
            </p:nvCxnSpPr>
            <p:spPr bwMode="auto">
              <a:xfrm>
                <a:off x="4150106" y="1577101"/>
                <a:ext cx="0" cy="1261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AutoShape 15"/>
              <p:cNvCxnSpPr>
                <a:cxnSpLocks noChangeShapeType="1"/>
              </p:cNvCxnSpPr>
              <p:nvPr/>
            </p:nvCxnSpPr>
            <p:spPr bwMode="auto">
              <a:xfrm>
                <a:off x="2937128" y="1704923"/>
                <a:ext cx="121297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AutoShape 16"/>
              <p:cNvCxnSpPr>
                <a:cxnSpLocks noChangeShapeType="1"/>
              </p:cNvCxnSpPr>
              <p:nvPr/>
            </p:nvCxnSpPr>
            <p:spPr bwMode="auto">
              <a:xfrm>
                <a:off x="3574808" y="1704923"/>
                <a:ext cx="0" cy="1850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AutoShape 17"/>
              <p:cNvCxnSpPr>
                <a:cxnSpLocks noChangeShapeType="1"/>
              </p:cNvCxnSpPr>
              <p:nvPr/>
            </p:nvCxnSpPr>
            <p:spPr bwMode="auto">
              <a:xfrm>
                <a:off x="3574808" y="2478582"/>
                <a:ext cx="0" cy="3111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AutoShape 18"/>
              <p:cNvCxnSpPr>
                <a:cxnSpLocks noChangeShapeType="1"/>
              </p:cNvCxnSpPr>
              <p:nvPr/>
            </p:nvCxnSpPr>
            <p:spPr bwMode="auto">
              <a:xfrm>
                <a:off x="3574808" y="3373335"/>
                <a:ext cx="0" cy="36160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AutoShape 19"/>
              <p:cNvCxnSpPr>
                <a:cxnSpLocks noChangeShapeType="1"/>
              </p:cNvCxnSpPr>
              <p:nvPr/>
            </p:nvCxnSpPr>
            <p:spPr bwMode="auto">
              <a:xfrm>
                <a:off x="4441221" y="3985535"/>
                <a:ext cx="48519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20"/>
              <p:cNvCxnSpPr>
                <a:cxnSpLocks noChangeShapeType="1"/>
              </p:cNvCxnSpPr>
              <p:nvPr/>
            </p:nvCxnSpPr>
            <p:spPr bwMode="auto">
              <a:xfrm>
                <a:off x="6063146" y="3985535"/>
                <a:ext cx="329237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AutoShape 21"/>
              <p:cNvCxnSpPr>
                <a:cxnSpLocks noChangeShapeType="1"/>
              </p:cNvCxnSpPr>
              <p:nvPr/>
            </p:nvCxnSpPr>
            <p:spPr bwMode="auto">
              <a:xfrm flipH="1" flipV="1">
                <a:off x="5453191" y="2478582"/>
                <a:ext cx="8664" cy="12614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AutoShape 22"/>
              <p:cNvCxnSpPr>
                <a:cxnSpLocks noChangeShapeType="1"/>
              </p:cNvCxnSpPr>
              <p:nvPr/>
            </p:nvCxnSpPr>
            <p:spPr bwMode="auto">
              <a:xfrm>
                <a:off x="5411604" y="1577101"/>
                <a:ext cx="0" cy="31114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AutoShape 23"/>
              <p:cNvCxnSpPr>
                <a:cxnSpLocks noChangeShapeType="1"/>
              </p:cNvCxnSpPr>
              <p:nvPr/>
            </p:nvCxnSpPr>
            <p:spPr bwMode="auto">
              <a:xfrm flipH="1">
                <a:off x="4448152" y="2142208"/>
                <a:ext cx="485191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1204302" y="4247907"/>
                <a:ext cx="69313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1204302" y="2216211"/>
                <a:ext cx="0" cy="203506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AutoShape 26"/>
              <p:cNvCxnSpPr>
                <a:cxnSpLocks noChangeShapeType="1"/>
              </p:cNvCxnSpPr>
              <p:nvPr/>
            </p:nvCxnSpPr>
            <p:spPr bwMode="auto">
              <a:xfrm>
                <a:off x="1204302" y="2222938"/>
                <a:ext cx="69313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220057" y="433431"/>
              <a:ext cx="849085" cy="11436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950" b="1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Aanleg:</a:t>
              </a:r>
              <a:endParaRPr lang="nl-NL" sz="95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95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 </a:t>
              </a:r>
              <a:endParaRPr lang="nl-NL" sz="95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95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Ben. gem. IQ</a:t>
              </a:r>
              <a:endParaRPr lang="nl-NL" sz="950">
                <a:effectLst/>
                <a:latin typeface="Lucida Sans Unicode" panose="020B060203050402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1294409" y="5035021"/>
              <a:ext cx="6437449" cy="1328675"/>
            </a:xfrm>
            <a:prstGeom prst="ellipse">
              <a:avLst/>
            </a:prstGeom>
            <a:solidFill>
              <a:schemeClr val="accent3">
                <a:lumMod val="100000"/>
                <a:lumOff val="0"/>
              </a:schemeClr>
            </a:solidFill>
            <a:ln w="38100" cmpd="sng">
              <a:solidFill>
                <a:schemeClr val="lt1">
                  <a:lumMod val="95000"/>
                  <a:lumOff val="0"/>
                </a:schemeClr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chemeClr val="accent3">
                  <a:lumMod val="50000"/>
                  <a:lumOff val="0"/>
                  <a:alpha val="50000"/>
                </a:scheme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nl-NL" sz="95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Krachten:</a:t>
              </a:r>
            </a:p>
            <a:p>
              <a:pPr>
                <a:spcAft>
                  <a:spcPts val="0"/>
                </a:spcAft>
              </a:pPr>
              <a:r>
                <a:rPr lang="nl-NL" sz="95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 </a:t>
              </a:r>
            </a:p>
            <a:p>
              <a:pPr>
                <a:spcAft>
                  <a:spcPts val="0"/>
                </a:spcAft>
              </a:pPr>
              <a:r>
                <a:rPr lang="nl-NL" sz="95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Doorzettingsvermogen</a:t>
              </a:r>
            </a:p>
            <a:p>
              <a:pPr>
                <a:spcAft>
                  <a:spcPts val="0"/>
                </a:spcAft>
              </a:pPr>
              <a:r>
                <a:rPr lang="nl-NL" sz="950">
                  <a:effectLst/>
                  <a:latin typeface="Lucida Sans Unicode" panose="020B0602030504020204" pitchFamily="34" charset="0"/>
                  <a:ea typeface="Times New Roman" panose="02020603050405020304" pitchFamily="18" charset="0"/>
                </a:rPr>
                <a:t>In staat om nieuwe (behandel)contacten op te bouwen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90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50941" y="411818"/>
            <a:ext cx="3333087" cy="904875"/>
          </a:xfrm>
          <a:prstGeom prst="rect">
            <a:avLst/>
          </a:prstGeom>
        </p:spPr>
        <p:txBody>
          <a:bodyPr anchorCtr="1"/>
          <a:lstStyle/>
          <a:p>
            <a:pPr algn="l" eaLnBrk="1" hangingPunct="1">
              <a:defRPr/>
            </a:pPr>
            <a:r>
              <a:rPr lang="nl-NL" sz="2000" b="1" cap="all" dirty="0" err="1">
                <a:solidFill>
                  <a:srgbClr val="D8005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Window</a:t>
            </a:r>
            <a:r>
              <a:rPr lang="nl-NL" sz="2000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dirty="0">
                <a:solidFill>
                  <a:srgbClr val="D8005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nl-NL" sz="2000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dirty="0" err="1">
                <a:solidFill>
                  <a:srgbClr val="D8005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tolerance</a:t>
            </a:r>
            <a:r>
              <a:rPr lang="nl-N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nl-N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450515" y="1127111"/>
            <a:ext cx="7385050" cy="3508363"/>
            <a:chOff x="250825" y="1474788"/>
            <a:chExt cx="7385050" cy="4677817"/>
          </a:xfrm>
        </p:grpSpPr>
        <p:cxnSp>
          <p:nvCxnSpPr>
            <p:cNvPr id="4" name="Rechte verbindingslijn 3"/>
            <p:cNvCxnSpPr/>
            <p:nvPr/>
          </p:nvCxnSpPr>
          <p:spPr>
            <a:xfrm rot="5400000">
              <a:off x="-1208881" y="3750469"/>
              <a:ext cx="393065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/>
            <p:cNvCxnSpPr/>
            <p:nvPr/>
          </p:nvCxnSpPr>
          <p:spPr>
            <a:xfrm>
              <a:off x="900113" y="5133975"/>
              <a:ext cx="61436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>
              <a:off x="900113" y="2428875"/>
              <a:ext cx="614362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2" name="Tekstvak 9"/>
            <p:cNvSpPr txBox="1">
              <a:spLocks noChangeArrowheads="1"/>
            </p:cNvSpPr>
            <p:nvPr/>
          </p:nvSpPr>
          <p:spPr bwMode="auto">
            <a:xfrm>
              <a:off x="250825" y="2405063"/>
              <a:ext cx="388248" cy="3570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A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R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O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U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S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A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L</a:t>
              </a:r>
            </a:p>
          </p:txBody>
        </p:sp>
        <p:sp>
          <p:nvSpPr>
            <p:cNvPr id="24583" name="Tekstvak 13"/>
            <p:cNvSpPr txBox="1">
              <a:spLocks noChangeArrowheads="1"/>
            </p:cNvSpPr>
            <p:nvPr/>
          </p:nvSpPr>
          <p:spPr bwMode="auto">
            <a:xfrm>
              <a:off x="6294438" y="1474788"/>
              <a:ext cx="660630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dirty="0" err="1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Freeze</a:t>
              </a:r>
              <a:endParaRPr lang="nl-NL" sz="1400" dirty="0">
                <a:solidFill>
                  <a:srgbClr val="C70155"/>
                </a:solidFill>
                <a:latin typeface="Calibri" pitchFamily="34" charset="0"/>
                <a:ea typeface="MS PGothic" pitchFamily="34" charset="-128"/>
              </a:endParaRPr>
            </a:p>
            <a:p>
              <a:r>
                <a:rPr lang="nl-NL" sz="1400" dirty="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Flight</a:t>
              </a:r>
            </a:p>
            <a:p>
              <a:r>
                <a:rPr lang="nl-NL" sz="1400" dirty="0" err="1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Fight</a:t>
              </a:r>
              <a:endParaRPr lang="nl-NL" sz="1400" dirty="0">
                <a:solidFill>
                  <a:srgbClr val="C70155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4584" name="Tekstvak 14"/>
            <p:cNvSpPr txBox="1">
              <a:spLocks noChangeArrowheads="1"/>
            </p:cNvSpPr>
            <p:nvPr/>
          </p:nvSpPr>
          <p:spPr bwMode="auto">
            <a:xfrm>
              <a:off x="6091511" y="5454978"/>
              <a:ext cx="1066254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dirty="0" err="1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Dissociation</a:t>
              </a:r>
              <a:endParaRPr lang="nl-NL" sz="1400" dirty="0">
                <a:solidFill>
                  <a:srgbClr val="C70155"/>
                </a:solidFill>
                <a:latin typeface="Calibri" pitchFamily="34" charset="0"/>
                <a:ea typeface="MS PGothic" pitchFamily="34" charset="-128"/>
              </a:endParaRPr>
            </a:p>
            <a:p>
              <a:r>
                <a:rPr lang="nl-NL" sz="1400" dirty="0" err="1" smtClean="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Submission</a:t>
              </a:r>
              <a:endParaRPr lang="nl-NL" sz="1400" dirty="0">
                <a:solidFill>
                  <a:srgbClr val="C70155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4585" name="Tekstvak 16"/>
            <p:cNvSpPr txBox="1">
              <a:spLocks noChangeArrowheads="1"/>
            </p:cNvSpPr>
            <p:nvPr/>
          </p:nvSpPr>
          <p:spPr bwMode="auto">
            <a:xfrm>
              <a:off x="2566988" y="1865313"/>
              <a:ext cx="2530116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2800" dirty="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HYPERAROUSAL</a:t>
              </a:r>
            </a:p>
          </p:txBody>
        </p:sp>
        <p:sp>
          <p:nvSpPr>
            <p:cNvPr id="24586" name="Tekstvak 17"/>
            <p:cNvSpPr txBox="1">
              <a:spLocks noChangeArrowheads="1"/>
            </p:cNvSpPr>
            <p:nvPr/>
          </p:nvSpPr>
          <p:spPr bwMode="auto">
            <a:xfrm>
              <a:off x="2771775" y="5416550"/>
              <a:ext cx="2393027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2800" dirty="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HYPOAROUSAL</a:t>
              </a:r>
            </a:p>
          </p:txBody>
        </p:sp>
        <p:sp>
          <p:nvSpPr>
            <p:cNvPr id="12" name="Vrije vorm 11"/>
            <p:cNvSpPr/>
            <p:nvPr/>
          </p:nvSpPr>
          <p:spPr>
            <a:xfrm>
              <a:off x="911225" y="2351088"/>
              <a:ext cx="6724650" cy="3040062"/>
            </a:xfrm>
            <a:custGeom>
              <a:avLst/>
              <a:gdLst>
                <a:gd name="connsiteX0" fmla="*/ 3206 w 6725977"/>
                <a:gd name="connsiteY0" fmla="*/ 1584102 h 3039414"/>
                <a:gd name="connsiteX1" fmla="*/ 183510 w 6725977"/>
                <a:gd name="connsiteY1" fmla="*/ 1545465 h 3039414"/>
                <a:gd name="connsiteX2" fmla="*/ 235025 w 6725977"/>
                <a:gd name="connsiteY2" fmla="*/ 1532586 h 3039414"/>
                <a:gd name="connsiteX3" fmla="*/ 325177 w 6725977"/>
                <a:gd name="connsiteY3" fmla="*/ 1481071 h 3039414"/>
                <a:gd name="connsiteX4" fmla="*/ 363814 w 6725977"/>
                <a:gd name="connsiteY4" fmla="*/ 1442434 h 3039414"/>
                <a:gd name="connsiteX5" fmla="*/ 415330 w 6725977"/>
                <a:gd name="connsiteY5" fmla="*/ 1416676 h 3039414"/>
                <a:gd name="connsiteX6" fmla="*/ 479724 w 6725977"/>
                <a:gd name="connsiteY6" fmla="*/ 1378040 h 3039414"/>
                <a:gd name="connsiteX7" fmla="*/ 505482 w 6725977"/>
                <a:gd name="connsiteY7" fmla="*/ 1339403 h 3039414"/>
                <a:gd name="connsiteX8" fmla="*/ 544118 w 6725977"/>
                <a:gd name="connsiteY8" fmla="*/ 1326524 h 3039414"/>
                <a:gd name="connsiteX9" fmla="*/ 595634 w 6725977"/>
                <a:gd name="connsiteY9" fmla="*/ 1300766 h 3039414"/>
                <a:gd name="connsiteX10" fmla="*/ 672907 w 6725977"/>
                <a:gd name="connsiteY10" fmla="*/ 1262130 h 3039414"/>
                <a:gd name="connsiteX11" fmla="*/ 724423 w 6725977"/>
                <a:gd name="connsiteY11" fmla="*/ 1184857 h 3039414"/>
                <a:gd name="connsiteX12" fmla="*/ 801696 w 6725977"/>
                <a:gd name="connsiteY12" fmla="*/ 1094704 h 3039414"/>
                <a:gd name="connsiteX13" fmla="*/ 840332 w 6725977"/>
                <a:gd name="connsiteY13" fmla="*/ 1056068 h 3039414"/>
                <a:gd name="connsiteX14" fmla="*/ 904727 w 6725977"/>
                <a:gd name="connsiteY14" fmla="*/ 965916 h 3039414"/>
                <a:gd name="connsiteX15" fmla="*/ 943363 w 6725977"/>
                <a:gd name="connsiteY15" fmla="*/ 914400 h 3039414"/>
                <a:gd name="connsiteX16" fmla="*/ 956242 w 6725977"/>
                <a:gd name="connsiteY16" fmla="*/ 875764 h 3039414"/>
                <a:gd name="connsiteX17" fmla="*/ 982000 w 6725977"/>
                <a:gd name="connsiteY17" fmla="*/ 837127 h 3039414"/>
                <a:gd name="connsiteX18" fmla="*/ 994879 w 6725977"/>
                <a:gd name="connsiteY18" fmla="*/ 785611 h 3039414"/>
                <a:gd name="connsiteX19" fmla="*/ 1007758 w 6725977"/>
                <a:gd name="connsiteY19" fmla="*/ 437882 h 3039414"/>
                <a:gd name="connsiteX20" fmla="*/ 1033516 w 6725977"/>
                <a:gd name="connsiteY20" fmla="*/ 296214 h 3039414"/>
                <a:gd name="connsiteX21" fmla="*/ 1072152 w 6725977"/>
                <a:gd name="connsiteY21" fmla="*/ 257578 h 3039414"/>
                <a:gd name="connsiteX22" fmla="*/ 1085031 w 6725977"/>
                <a:gd name="connsiteY22" fmla="*/ 218941 h 3039414"/>
                <a:gd name="connsiteX23" fmla="*/ 1162304 w 6725977"/>
                <a:gd name="connsiteY23" fmla="*/ 141668 h 3039414"/>
                <a:gd name="connsiteX24" fmla="*/ 1175183 w 6725977"/>
                <a:gd name="connsiteY24" fmla="*/ 103031 h 3039414"/>
                <a:gd name="connsiteX25" fmla="*/ 1213820 w 6725977"/>
                <a:gd name="connsiteY25" fmla="*/ 90152 h 3039414"/>
                <a:gd name="connsiteX26" fmla="*/ 1252456 w 6725977"/>
                <a:gd name="connsiteY26" fmla="*/ 64395 h 3039414"/>
                <a:gd name="connsiteX27" fmla="*/ 1291093 w 6725977"/>
                <a:gd name="connsiteY27" fmla="*/ 51516 h 3039414"/>
                <a:gd name="connsiteX28" fmla="*/ 1394124 w 6725977"/>
                <a:gd name="connsiteY28" fmla="*/ 25758 h 3039414"/>
                <a:gd name="connsiteX29" fmla="*/ 1471397 w 6725977"/>
                <a:gd name="connsiteY29" fmla="*/ 0 h 3039414"/>
                <a:gd name="connsiteX30" fmla="*/ 1574428 w 6725977"/>
                <a:gd name="connsiteY30" fmla="*/ 38637 h 3039414"/>
                <a:gd name="connsiteX31" fmla="*/ 1600186 w 6725977"/>
                <a:gd name="connsiteY31" fmla="*/ 115910 h 3039414"/>
                <a:gd name="connsiteX32" fmla="*/ 1625944 w 6725977"/>
                <a:gd name="connsiteY32" fmla="*/ 193183 h 3039414"/>
                <a:gd name="connsiteX33" fmla="*/ 1638823 w 6725977"/>
                <a:gd name="connsiteY33" fmla="*/ 231820 h 3039414"/>
                <a:gd name="connsiteX34" fmla="*/ 1664580 w 6725977"/>
                <a:gd name="connsiteY34" fmla="*/ 270457 h 3039414"/>
                <a:gd name="connsiteX35" fmla="*/ 1703217 w 6725977"/>
                <a:gd name="connsiteY35" fmla="*/ 412124 h 3039414"/>
                <a:gd name="connsiteX36" fmla="*/ 1716096 w 6725977"/>
                <a:gd name="connsiteY36" fmla="*/ 450761 h 3039414"/>
                <a:gd name="connsiteX37" fmla="*/ 1728975 w 6725977"/>
                <a:gd name="connsiteY37" fmla="*/ 566671 h 3039414"/>
                <a:gd name="connsiteX38" fmla="*/ 1741854 w 6725977"/>
                <a:gd name="connsiteY38" fmla="*/ 656823 h 3039414"/>
                <a:gd name="connsiteX39" fmla="*/ 1767611 w 6725977"/>
                <a:gd name="connsiteY39" fmla="*/ 862885 h 3039414"/>
                <a:gd name="connsiteX40" fmla="*/ 1767611 w 6725977"/>
                <a:gd name="connsiteY40" fmla="*/ 1725769 h 3039414"/>
                <a:gd name="connsiteX41" fmla="*/ 1793369 w 6725977"/>
                <a:gd name="connsiteY41" fmla="*/ 1957589 h 3039414"/>
                <a:gd name="connsiteX42" fmla="*/ 1819127 w 6725977"/>
                <a:gd name="connsiteY42" fmla="*/ 2060620 h 3039414"/>
                <a:gd name="connsiteX43" fmla="*/ 1832006 w 6725977"/>
                <a:gd name="connsiteY43" fmla="*/ 2215166 h 3039414"/>
                <a:gd name="connsiteX44" fmla="*/ 1857763 w 6725977"/>
                <a:gd name="connsiteY44" fmla="*/ 2305318 h 3039414"/>
                <a:gd name="connsiteX45" fmla="*/ 1870642 w 6725977"/>
                <a:gd name="connsiteY45" fmla="*/ 2434107 h 3039414"/>
                <a:gd name="connsiteX46" fmla="*/ 1883521 w 6725977"/>
                <a:gd name="connsiteY46" fmla="*/ 2472744 h 3039414"/>
                <a:gd name="connsiteX47" fmla="*/ 1922158 w 6725977"/>
                <a:gd name="connsiteY47" fmla="*/ 2498502 h 3039414"/>
                <a:gd name="connsiteX48" fmla="*/ 1973673 w 6725977"/>
                <a:gd name="connsiteY48" fmla="*/ 2562896 h 3039414"/>
                <a:gd name="connsiteX49" fmla="*/ 1986552 w 6725977"/>
                <a:gd name="connsiteY49" fmla="*/ 2601533 h 3039414"/>
                <a:gd name="connsiteX50" fmla="*/ 2025189 w 6725977"/>
                <a:gd name="connsiteY50" fmla="*/ 2640169 h 3039414"/>
                <a:gd name="connsiteX51" fmla="*/ 2076704 w 6725977"/>
                <a:gd name="connsiteY51" fmla="*/ 2717442 h 3039414"/>
                <a:gd name="connsiteX52" fmla="*/ 2089583 w 6725977"/>
                <a:gd name="connsiteY52" fmla="*/ 2949262 h 3039414"/>
                <a:gd name="connsiteX53" fmla="*/ 2141099 w 6725977"/>
                <a:gd name="connsiteY53" fmla="*/ 3026535 h 3039414"/>
                <a:gd name="connsiteX54" fmla="*/ 2179735 w 6725977"/>
                <a:gd name="connsiteY54" fmla="*/ 3039414 h 3039414"/>
                <a:gd name="connsiteX55" fmla="*/ 2269887 w 6725977"/>
                <a:gd name="connsiteY55" fmla="*/ 3026535 h 3039414"/>
                <a:gd name="connsiteX56" fmla="*/ 2308524 w 6725977"/>
                <a:gd name="connsiteY56" fmla="*/ 3039414 h 3039414"/>
                <a:gd name="connsiteX57" fmla="*/ 2475949 w 6725977"/>
                <a:gd name="connsiteY57" fmla="*/ 3026535 h 3039414"/>
                <a:gd name="connsiteX58" fmla="*/ 2591859 w 6725977"/>
                <a:gd name="connsiteY58" fmla="*/ 2975020 h 3039414"/>
                <a:gd name="connsiteX59" fmla="*/ 2630496 w 6725977"/>
                <a:gd name="connsiteY59" fmla="*/ 2962141 h 3039414"/>
                <a:gd name="connsiteX60" fmla="*/ 2669132 w 6725977"/>
                <a:gd name="connsiteY60" fmla="*/ 2949262 h 3039414"/>
                <a:gd name="connsiteX61" fmla="*/ 2733527 w 6725977"/>
                <a:gd name="connsiteY61" fmla="*/ 2936383 h 3039414"/>
                <a:gd name="connsiteX62" fmla="*/ 2888073 w 6725977"/>
                <a:gd name="connsiteY62" fmla="*/ 2704564 h 3039414"/>
                <a:gd name="connsiteX63" fmla="*/ 2913831 w 6725977"/>
                <a:gd name="connsiteY63" fmla="*/ 2665927 h 3039414"/>
                <a:gd name="connsiteX64" fmla="*/ 2939589 w 6725977"/>
                <a:gd name="connsiteY64" fmla="*/ 2627290 h 3039414"/>
                <a:gd name="connsiteX65" fmla="*/ 2978225 w 6725977"/>
                <a:gd name="connsiteY65" fmla="*/ 2537138 h 3039414"/>
                <a:gd name="connsiteX66" fmla="*/ 2991104 w 6725977"/>
                <a:gd name="connsiteY66" fmla="*/ 2472744 h 3039414"/>
                <a:gd name="connsiteX67" fmla="*/ 3016862 w 6725977"/>
                <a:gd name="connsiteY67" fmla="*/ 2395471 h 3039414"/>
                <a:gd name="connsiteX68" fmla="*/ 3029741 w 6725977"/>
                <a:gd name="connsiteY68" fmla="*/ 2034862 h 3039414"/>
                <a:gd name="connsiteX69" fmla="*/ 3081256 w 6725977"/>
                <a:gd name="connsiteY69" fmla="*/ 1918952 h 3039414"/>
                <a:gd name="connsiteX70" fmla="*/ 3119893 w 6725977"/>
                <a:gd name="connsiteY70" fmla="*/ 1841679 h 3039414"/>
                <a:gd name="connsiteX71" fmla="*/ 3132772 w 6725977"/>
                <a:gd name="connsiteY71" fmla="*/ 1751527 h 3039414"/>
                <a:gd name="connsiteX72" fmla="*/ 3145651 w 6725977"/>
                <a:gd name="connsiteY72" fmla="*/ 1687133 h 3039414"/>
                <a:gd name="connsiteX73" fmla="*/ 3171408 w 6725977"/>
                <a:gd name="connsiteY73" fmla="*/ 1352282 h 3039414"/>
                <a:gd name="connsiteX74" fmla="*/ 3222924 w 6725977"/>
                <a:gd name="connsiteY74" fmla="*/ 1275009 h 3039414"/>
                <a:gd name="connsiteX75" fmla="*/ 3300197 w 6725977"/>
                <a:gd name="connsiteY75" fmla="*/ 1223493 h 3039414"/>
                <a:gd name="connsiteX76" fmla="*/ 3325955 w 6725977"/>
                <a:gd name="connsiteY76" fmla="*/ 1171978 h 3039414"/>
                <a:gd name="connsiteX77" fmla="*/ 3441865 w 6725977"/>
                <a:gd name="connsiteY77" fmla="*/ 1107583 h 3039414"/>
                <a:gd name="connsiteX78" fmla="*/ 3519138 w 6725977"/>
                <a:gd name="connsiteY78" fmla="*/ 1068947 h 3039414"/>
                <a:gd name="connsiteX79" fmla="*/ 3763837 w 6725977"/>
                <a:gd name="connsiteY79" fmla="*/ 1081826 h 3039414"/>
                <a:gd name="connsiteX80" fmla="*/ 3853989 w 6725977"/>
                <a:gd name="connsiteY80" fmla="*/ 1094704 h 3039414"/>
                <a:gd name="connsiteX81" fmla="*/ 4047172 w 6725977"/>
                <a:gd name="connsiteY81" fmla="*/ 1081826 h 3039414"/>
                <a:gd name="connsiteX82" fmla="*/ 4085808 w 6725977"/>
                <a:gd name="connsiteY82" fmla="*/ 1068947 h 3039414"/>
                <a:gd name="connsiteX83" fmla="*/ 4214597 w 6725977"/>
                <a:gd name="connsiteY83" fmla="*/ 1107583 h 3039414"/>
                <a:gd name="connsiteX84" fmla="*/ 4253234 w 6725977"/>
                <a:gd name="connsiteY84" fmla="*/ 1133341 h 3039414"/>
                <a:gd name="connsiteX85" fmla="*/ 4330507 w 6725977"/>
                <a:gd name="connsiteY85" fmla="*/ 1159099 h 3039414"/>
                <a:gd name="connsiteX86" fmla="*/ 4356265 w 6725977"/>
                <a:gd name="connsiteY86" fmla="*/ 1197735 h 3039414"/>
                <a:gd name="connsiteX87" fmla="*/ 4433538 w 6725977"/>
                <a:gd name="connsiteY87" fmla="*/ 1262130 h 3039414"/>
                <a:gd name="connsiteX88" fmla="*/ 4510811 w 6725977"/>
                <a:gd name="connsiteY88" fmla="*/ 1326524 h 3039414"/>
                <a:gd name="connsiteX89" fmla="*/ 4536569 w 6725977"/>
                <a:gd name="connsiteY89" fmla="*/ 1365161 h 3039414"/>
                <a:gd name="connsiteX90" fmla="*/ 4549448 w 6725977"/>
                <a:gd name="connsiteY90" fmla="*/ 1403797 h 3039414"/>
                <a:gd name="connsiteX91" fmla="*/ 4588085 w 6725977"/>
                <a:gd name="connsiteY91" fmla="*/ 1442434 h 3039414"/>
                <a:gd name="connsiteX92" fmla="*/ 4652479 w 6725977"/>
                <a:gd name="connsiteY92" fmla="*/ 1390918 h 3039414"/>
                <a:gd name="connsiteX93" fmla="*/ 4703994 w 6725977"/>
                <a:gd name="connsiteY93" fmla="*/ 1365161 h 3039414"/>
                <a:gd name="connsiteX94" fmla="*/ 4742631 w 6725977"/>
                <a:gd name="connsiteY94" fmla="*/ 1339403 h 3039414"/>
                <a:gd name="connsiteX95" fmla="*/ 4794147 w 6725977"/>
                <a:gd name="connsiteY95" fmla="*/ 1223493 h 3039414"/>
                <a:gd name="connsiteX96" fmla="*/ 4807025 w 6725977"/>
                <a:gd name="connsiteY96" fmla="*/ 1184857 h 3039414"/>
                <a:gd name="connsiteX97" fmla="*/ 4832783 w 6725977"/>
                <a:gd name="connsiteY97" fmla="*/ 1146220 h 3039414"/>
                <a:gd name="connsiteX98" fmla="*/ 4858541 w 6725977"/>
                <a:gd name="connsiteY98" fmla="*/ 1068947 h 3039414"/>
                <a:gd name="connsiteX99" fmla="*/ 4910056 w 6725977"/>
                <a:gd name="connsiteY99" fmla="*/ 991673 h 3039414"/>
                <a:gd name="connsiteX100" fmla="*/ 4961572 w 6725977"/>
                <a:gd name="connsiteY100" fmla="*/ 953037 h 3039414"/>
                <a:gd name="connsiteX101" fmla="*/ 5038845 w 6725977"/>
                <a:gd name="connsiteY101" fmla="*/ 888642 h 3039414"/>
                <a:gd name="connsiteX102" fmla="*/ 5064603 w 6725977"/>
                <a:gd name="connsiteY102" fmla="*/ 489397 h 3039414"/>
                <a:gd name="connsiteX103" fmla="*/ 5090361 w 6725977"/>
                <a:gd name="connsiteY103" fmla="*/ 450761 h 3039414"/>
                <a:gd name="connsiteX104" fmla="*/ 5167634 w 6725977"/>
                <a:gd name="connsiteY104" fmla="*/ 321972 h 3039414"/>
                <a:gd name="connsiteX105" fmla="*/ 5244907 w 6725977"/>
                <a:gd name="connsiteY105" fmla="*/ 270457 h 3039414"/>
                <a:gd name="connsiteX106" fmla="*/ 5257786 w 6725977"/>
                <a:gd name="connsiteY106" fmla="*/ 180304 h 3039414"/>
                <a:gd name="connsiteX107" fmla="*/ 5270665 w 6725977"/>
                <a:gd name="connsiteY107" fmla="*/ 141668 h 3039414"/>
                <a:gd name="connsiteX108" fmla="*/ 5309301 w 6725977"/>
                <a:gd name="connsiteY108" fmla="*/ 128789 h 3039414"/>
                <a:gd name="connsiteX109" fmla="*/ 5360817 w 6725977"/>
                <a:gd name="connsiteY109" fmla="*/ 141668 h 3039414"/>
                <a:gd name="connsiteX110" fmla="*/ 5386575 w 6725977"/>
                <a:gd name="connsiteY110" fmla="*/ 218941 h 3039414"/>
                <a:gd name="connsiteX111" fmla="*/ 5412332 w 6725977"/>
                <a:gd name="connsiteY111" fmla="*/ 296214 h 3039414"/>
                <a:gd name="connsiteX112" fmla="*/ 5425211 w 6725977"/>
                <a:gd name="connsiteY112" fmla="*/ 373488 h 3039414"/>
                <a:gd name="connsiteX113" fmla="*/ 5438090 w 6725977"/>
                <a:gd name="connsiteY113" fmla="*/ 476518 h 3039414"/>
                <a:gd name="connsiteX114" fmla="*/ 5450969 w 6725977"/>
                <a:gd name="connsiteY114" fmla="*/ 528034 h 3039414"/>
                <a:gd name="connsiteX115" fmla="*/ 5476727 w 6725977"/>
                <a:gd name="connsiteY115" fmla="*/ 656823 h 3039414"/>
                <a:gd name="connsiteX116" fmla="*/ 5489606 w 6725977"/>
                <a:gd name="connsiteY116" fmla="*/ 824248 h 3039414"/>
                <a:gd name="connsiteX117" fmla="*/ 5528242 w 6725977"/>
                <a:gd name="connsiteY117" fmla="*/ 940158 h 3039414"/>
                <a:gd name="connsiteX118" fmla="*/ 5541121 w 6725977"/>
                <a:gd name="connsiteY118" fmla="*/ 978795 h 3039414"/>
                <a:gd name="connsiteX119" fmla="*/ 5554000 w 6725977"/>
                <a:gd name="connsiteY119" fmla="*/ 1056068 h 3039414"/>
                <a:gd name="connsiteX120" fmla="*/ 5566879 w 6725977"/>
                <a:gd name="connsiteY120" fmla="*/ 1107583 h 3039414"/>
                <a:gd name="connsiteX121" fmla="*/ 5592637 w 6725977"/>
                <a:gd name="connsiteY121" fmla="*/ 1184857 h 3039414"/>
                <a:gd name="connsiteX122" fmla="*/ 5605516 w 6725977"/>
                <a:gd name="connsiteY122" fmla="*/ 1262130 h 3039414"/>
                <a:gd name="connsiteX123" fmla="*/ 5618394 w 6725977"/>
                <a:gd name="connsiteY123" fmla="*/ 1506828 h 3039414"/>
                <a:gd name="connsiteX124" fmla="*/ 5657031 w 6725977"/>
                <a:gd name="connsiteY124" fmla="*/ 1622738 h 3039414"/>
                <a:gd name="connsiteX125" fmla="*/ 5682789 w 6725977"/>
                <a:gd name="connsiteY125" fmla="*/ 1777285 h 3039414"/>
                <a:gd name="connsiteX126" fmla="*/ 5708547 w 6725977"/>
                <a:gd name="connsiteY126" fmla="*/ 2047741 h 3039414"/>
                <a:gd name="connsiteX127" fmla="*/ 5747183 w 6725977"/>
                <a:gd name="connsiteY127" fmla="*/ 2176530 h 3039414"/>
                <a:gd name="connsiteX128" fmla="*/ 5772941 w 6725977"/>
                <a:gd name="connsiteY128" fmla="*/ 2253803 h 3039414"/>
                <a:gd name="connsiteX129" fmla="*/ 5785820 w 6725977"/>
                <a:gd name="connsiteY129" fmla="*/ 2292440 h 3039414"/>
                <a:gd name="connsiteX130" fmla="*/ 5798699 w 6725977"/>
                <a:gd name="connsiteY130" fmla="*/ 2768958 h 3039414"/>
                <a:gd name="connsiteX131" fmla="*/ 5811577 w 6725977"/>
                <a:gd name="connsiteY131" fmla="*/ 2807595 h 3039414"/>
                <a:gd name="connsiteX132" fmla="*/ 5837335 w 6725977"/>
                <a:gd name="connsiteY132" fmla="*/ 2846231 h 3039414"/>
                <a:gd name="connsiteX133" fmla="*/ 5888851 w 6725977"/>
                <a:gd name="connsiteY133" fmla="*/ 2781837 h 3039414"/>
                <a:gd name="connsiteX134" fmla="*/ 5953245 w 6725977"/>
                <a:gd name="connsiteY134" fmla="*/ 2717442 h 3039414"/>
                <a:gd name="connsiteX135" fmla="*/ 5966124 w 6725977"/>
                <a:gd name="connsiteY135" fmla="*/ 2678806 h 3039414"/>
                <a:gd name="connsiteX136" fmla="*/ 6069155 w 6725977"/>
                <a:gd name="connsiteY136" fmla="*/ 2562896 h 3039414"/>
                <a:gd name="connsiteX137" fmla="*/ 6120670 w 6725977"/>
                <a:gd name="connsiteY137" fmla="*/ 2537138 h 3039414"/>
                <a:gd name="connsiteX138" fmla="*/ 6197944 w 6725977"/>
                <a:gd name="connsiteY138" fmla="*/ 2446986 h 3039414"/>
                <a:gd name="connsiteX139" fmla="*/ 6236580 w 6725977"/>
                <a:gd name="connsiteY139" fmla="*/ 2395471 h 3039414"/>
                <a:gd name="connsiteX140" fmla="*/ 6326732 w 6725977"/>
                <a:gd name="connsiteY140" fmla="*/ 2305318 h 3039414"/>
                <a:gd name="connsiteX141" fmla="*/ 6365369 w 6725977"/>
                <a:gd name="connsiteY141" fmla="*/ 2266682 h 3039414"/>
                <a:gd name="connsiteX142" fmla="*/ 6378248 w 6725977"/>
                <a:gd name="connsiteY142" fmla="*/ 2228045 h 3039414"/>
                <a:gd name="connsiteX143" fmla="*/ 6455521 w 6725977"/>
                <a:gd name="connsiteY143" fmla="*/ 2163651 h 3039414"/>
                <a:gd name="connsiteX144" fmla="*/ 6468400 w 6725977"/>
                <a:gd name="connsiteY144" fmla="*/ 2112135 h 3039414"/>
                <a:gd name="connsiteX145" fmla="*/ 6507037 w 6725977"/>
                <a:gd name="connsiteY145" fmla="*/ 2086378 h 3039414"/>
                <a:gd name="connsiteX146" fmla="*/ 6545673 w 6725977"/>
                <a:gd name="connsiteY146" fmla="*/ 2047741 h 3039414"/>
                <a:gd name="connsiteX147" fmla="*/ 6558552 w 6725977"/>
                <a:gd name="connsiteY147" fmla="*/ 2009104 h 3039414"/>
                <a:gd name="connsiteX148" fmla="*/ 6610068 w 6725977"/>
                <a:gd name="connsiteY148" fmla="*/ 1931831 h 3039414"/>
                <a:gd name="connsiteX149" fmla="*/ 6635825 w 6725977"/>
                <a:gd name="connsiteY149" fmla="*/ 1893195 h 3039414"/>
                <a:gd name="connsiteX150" fmla="*/ 6661583 w 6725977"/>
                <a:gd name="connsiteY150" fmla="*/ 1854558 h 3039414"/>
                <a:gd name="connsiteX151" fmla="*/ 6700220 w 6725977"/>
                <a:gd name="connsiteY151" fmla="*/ 1777285 h 3039414"/>
                <a:gd name="connsiteX152" fmla="*/ 6725977 w 6725977"/>
                <a:gd name="connsiteY152" fmla="*/ 1777285 h 303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6725977" h="3039414">
                  <a:moveTo>
                    <a:pt x="3206" y="1584102"/>
                  </a:moveTo>
                  <a:cubicBezTo>
                    <a:pt x="226749" y="1556159"/>
                    <a:pt x="0" y="1591343"/>
                    <a:pt x="183510" y="1545465"/>
                  </a:cubicBezTo>
                  <a:cubicBezTo>
                    <a:pt x="200682" y="1541172"/>
                    <a:pt x="218452" y="1538801"/>
                    <a:pt x="235025" y="1532586"/>
                  </a:cubicBezTo>
                  <a:cubicBezTo>
                    <a:pt x="257927" y="1523998"/>
                    <a:pt x="304797" y="1498055"/>
                    <a:pt x="325177" y="1481071"/>
                  </a:cubicBezTo>
                  <a:cubicBezTo>
                    <a:pt x="339169" y="1469411"/>
                    <a:pt x="348993" y="1453020"/>
                    <a:pt x="363814" y="1442434"/>
                  </a:cubicBezTo>
                  <a:cubicBezTo>
                    <a:pt x="379437" y="1431275"/>
                    <a:pt x="398547" y="1426000"/>
                    <a:pt x="415330" y="1416676"/>
                  </a:cubicBezTo>
                  <a:cubicBezTo>
                    <a:pt x="437212" y="1404520"/>
                    <a:pt x="458259" y="1390919"/>
                    <a:pt x="479724" y="1378040"/>
                  </a:cubicBezTo>
                  <a:cubicBezTo>
                    <a:pt x="488310" y="1365161"/>
                    <a:pt x="493395" y="1349073"/>
                    <a:pt x="505482" y="1339403"/>
                  </a:cubicBezTo>
                  <a:cubicBezTo>
                    <a:pt x="516082" y="1330922"/>
                    <a:pt x="531640" y="1331872"/>
                    <a:pt x="544118" y="1326524"/>
                  </a:cubicBezTo>
                  <a:cubicBezTo>
                    <a:pt x="561765" y="1318961"/>
                    <a:pt x="578965" y="1310291"/>
                    <a:pt x="595634" y="1300766"/>
                  </a:cubicBezTo>
                  <a:cubicBezTo>
                    <a:pt x="665538" y="1260821"/>
                    <a:pt x="602069" y="1285743"/>
                    <a:pt x="672907" y="1262130"/>
                  </a:cubicBezTo>
                  <a:cubicBezTo>
                    <a:pt x="690079" y="1236372"/>
                    <a:pt x="702533" y="1206747"/>
                    <a:pt x="724423" y="1184857"/>
                  </a:cubicBezTo>
                  <a:cubicBezTo>
                    <a:pt x="879209" y="1030068"/>
                    <a:pt x="703620" y="1212395"/>
                    <a:pt x="801696" y="1094704"/>
                  </a:cubicBezTo>
                  <a:cubicBezTo>
                    <a:pt x="813356" y="1080712"/>
                    <a:pt x="828479" y="1069896"/>
                    <a:pt x="840332" y="1056068"/>
                  </a:cubicBezTo>
                  <a:cubicBezTo>
                    <a:pt x="876401" y="1013988"/>
                    <a:pt x="875611" y="1006678"/>
                    <a:pt x="904727" y="965916"/>
                  </a:cubicBezTo>
                  <a:cubicBezTo>
                    <a:pt x="917203" y="948449"/>
                    <a:pt x="930484" y="931572"/>
                    <a:pt x="943363" y="914400"/>
                  </a:cubicBezTo>
                  <a:cubicBezTo>
                    <a:pt x="947656" y="901521"/>
                    <a:pt x="950171" y="887906"/>
                    <a:pt x="956242" y="875764"/>
                  </a:cubicBezTo>
                  <a:cubicBezTo>
                    <a:pt x="963164" y="861920"/>
                    <a:pt x="975903" y="851354"/>
                    <a:pt x="982000" y="837127"/>
                  </a:cubicBezTo>
                  <a:cubicBezTo>
                    <a:pt x="988973" y="820858"/>
                    <a:pt x="990586" y="802783"/>
                    <a:pt x="994879" y="785611"/>
                  </a:cubicBezTo>
                  <a:cubicBezTo>
                    <a:pt x="999172" y="669701"/>
                    <a:pt x="1001141" y="553682"/>
                    <a:pt x="1007758" y="437882"/>
                  </a:cubicBezTo>
                  <a:cubicBezTo>
                    <a:pt x="1007980" y="433999"/>
                    <a:pt x="1015317" y="323512"/>
                    <a:pt x="1033516" y="296214"/>
                  </a:cubicBezTo>
                  <a:cubicBezTo>
                    <a:pt x="1043619" y="281060"/>
                    <a:pt x="1059273" y="270457"/>
                    <a:pt x="1072152" y="257578"/>
                  </a:cubicBezTo>
                  <a:cubicBezTo>
                    <a:pt x="1076445" y="244699"/>
                    <a:pt x="1076696" y="229657"/>
                    <a:pt x="1085031" y="218941"/>
                  </a:cubicBezTo>
                  <a:cubicBezTo>
                    <a:pt x="1107395" y="190187"/>
                    <a:pt x="1162304" y="141668"/>
                    <a:pt x="1162304" y="141668"/>
                  </a:cubicBezTo>
                  <a:cubicBezTo>
                    <a:pt x="1166597" y="128789"/>
                    <a:pt x="1165584" y="112630"/>
                    <a:pt x="1175183" y="103031"/>
                  </a:cubicBezTo>
                  <a:cubicBezTo>
                    <a:pt x="1184782" y="93432"/>
                    <a:pt x="1201678" y="96223"/>
                    <a:pt x="1213820" y="90152"/>
                  </a:cubicBezTo>
                  <a:cubicBezTo>
                    <a:pt x="1227664" y="83230"/>
                    <a:pt x="1238612" y="71317"/>
                    <a:pt x="1252456" y="64395"/>
                  </a:cubicBezTo>
                  <a:cubicBezTo>
                    <a:pt x="1264598" y="58324"/>
                    <a:pt x="1277996" y="55088"/>
                    <a:pt x="1291093" y="51516"/>
                  </a:cubicBezTo>
                  <a:cubicBezTo>
                    <a:pt x="1325246" y="42201"/>
                    <a:pt x="1360540" y="36953"/>
                    <a:pt x="1394124" y="25758"/>
                  </a:cubicBezTo>
                  <a:lnTo>
                    <a:pt x="1471397" y="0"/>
                  </a:lnTo>
                  <a:cubicBezTo>
                    <a:pt x="1497371" y="5195"/>
                    <a:pt x="1555478" y="8316"/>
                    <a:pt x="1574428" y="38637"/>
                  </a:cubicBezTo>
                  <a:cubicBezTo>
                    <a:pt x="1588818" y="61661"/>
                    <a:pt x="1591600" y="90152"/>
                    <a:pt x="1600186" y="115910"/>
                  </a:cubicBezTo>
                  <a:lnTo>
                    <a:pt x="1625944" y="193183"/>
                  </a:lnTo>
                  <a:cubicBezTo>
                    <a:pt x="1630237" y="206062"/>
                    <a:pt x="1631293" y="220524"/>
                    <a:pt x="1638823" y="231820"/>
                  </a:cubicBezTo>
                  <a:lnTo>
                    <a:pt x="1664580" y="270457"/>
                  </a:lnTo>
                  <a:cubicBezTo>
                    <a:pt x="1682784" y="361476"/>
                    <a:pt x="1670537" y="314084"/>
                    <a:pt x="1703217" y="412124"/>
                  </a:cubicBezTo>
                  <a:lnTo>
                    <a:pt x="1716096" y="450761"/>
                  </a:lnTo>
                  <a:cubicBezTo>
                    <a:pt x="1720389" y="489398"/>
                    <a:pt x="1724153" y="528097"/>
                    <a:pt x="1728975" y="566671"/>
                  </a:cubicBezTo>
                  <a:cubicBezTo>
                    <a:pt x="1732740" y="596792"/>
                    <a:pt x="1738502" y="626653"/>
                    <a:pt x="1741854" y="656823"/>
                  </a:cubicBezTo>
                  <a:cubicBezTo>
                    <a:pt x="1764145" y="857446"/>
                    <a:pt x="1742002" y="734841"/>
                    <a:pt x="1767611" y="862885"/>
                  </a:cubicBezTo>
                  <a:cubicBezTo>
                    <a:pt x="1751514" y="1313595"/>
                    <a:pt x="1747806" y="1210848"/>
                    <a:pt x="1767611" y="1725769"/>
                  </a:cubicBezTo>
                  <a:cubicBezTo>
                    <a:pt x="1771557" y="1828370"/>
                    <a:pt x="1773662" y="1872195"/>
                    <a:pt x="1793369" y="1957589"/>
                  </a:cubicBezTo>
                  <a:cubicBezTo>
                    <a:pt x="1801329" y="1992083"/>
                    <a:pt x="1819127" y="2060620"/>
                    <a:pt x="1819127" y="2060620"/>
                  </a:cubicBezTo>
                  <a:cubicBezTo>
                    <a:pt x="1823420" y="2112135"/>
                    <a:pt x="1825594" y="2163871"/>
                    <a:pt x="1832006" y="2215166"/>
                  </a:cubicBezTo>
                  <a:cubicBezTo>
                    <a:pt x="1835240" y="2241037"/>
                    <a:pt x="1849210" y="2279658"/>
                    <a:pt x="1857763" y="2305318"/>
                  </a:cubicBezTo>
                  <a:cubicBezTo>
                    <a:pt x="1862056" y="2348248"/>
                    <a:pt x="1864082" y="2391465"/>
                    <a:pt x="1870642" y="2434107"/>
                  </a:cubicBezTo>
                  <a:cubicBezTo>
                    <a:pt x="1872706" y="2447525"/>
                    <a:pt x="1875040" y="2462143"/>
                    <a:pt x="1883521" y="2472744"/>
                  </a:cubicBezTo>
                  <a:cubicBezTo>
                    <a:pt x="1893190" y="2484831"/>
                    <a:pt x="1909279" y="2489916"/>
                    <a:pt x="1922158" y="2498502"/>
                  </a:cubicBezTo>
                  <a:cubicBezTo>
                    <a:pt x="1954530" y="2595616"/>
                    <a:pt x="1907097" y="2479674"/>
                    <a:pt x="1973673" y="2562896"/>
                  </a:cubicBezTo>
                  <a:cubicBezTo>
                    <a:pt x="1982154" y="2573497"/>
                    <a:pt x="1979022" y="2590237"/>
                    <a:pt x="1986552" y="2601533"/>
                  </a:cubicBezTo>
                  <a:cubicBezTo>
                    <a:pt x="1996655" y="2616687"/>
                    <a:pt x="2014007" y="2625792"/>
                    <a:pt x="2025189" y="2640169"/>
                  </a:cubicBezTo>
                  <a:cubicBezTo>
                    <a:pt x="2044195" y="2664605"/>
                    <a:pt x="2076704" y="2717442"/>
                    <a:pt x="2076704" y="2717442"/>
                  </a:cubicBezTo>
                  <a:cubicBezTo>
                    <a:pt x="2080997" y="2794715"/>
                    <a:pt x="2073798" y="2873496"/>
                    <a:pt x="2089583" y="2949262"/>
                  </a:cubicBezTo>
                  <a:cubicBezTo>
                    <a:pt x="2095897" y="2979568"/>
                    <a:pt x="2111731" y="3016745"/>
                    <a:pt x="2141099" y="3026535"/>
                  </a:cubicBezTo>
                  <a:lnTo>
                    <a:pt x="2179735" y="3039414"/>
                  </a:lnTo>
                  <a:cubicBezTo>
                    <a:pt x="2209786" y="3035121"/>
                    <a:pt x="2239531" y="3026535"/>
                    <a:pt x="2269887" y="3026535"/>
                  </a:cubicBezTo>
                  <a:cubicBezTo>
                    <a:pt x="2283463" y="3026535"/>
                    <a:pt x="2294948" y="3039414"/>
                    <a:pt x="2308524" y="3039414"/>
                  </a:cubicBezTo>
                  <a:cubicBezTo>
                    <a:pt x="2364497" y="3039414"/>
                    <a:pt x="2420141" y="3030828"/>
                    <a:pt x="2475949" y="3026535"/>
                  </a:cubicBezTo>
                  <a:cubicBezTo>
                    <a:pt x="2537177" y="2985718"/>
                    <a:pt x="2499902" y="3005673"/>
                    <a:pt x="2591859" y="2975020"/>
                  </a:cubicBezTo>
                  <a:lnTo>
                    <a:pt x="2630496" y="2962141"/>
                  </a:lnTo>
                  <a:cubicBezTo>
                    <a:pt x="2643375" y="2957848"/>
                    <a:pt x="2655820" y="2951924"/>
                    <a:pt x="2669132" y="2949262"/>
                  </a:cubicBezTo>
                  <a:lnTo>
                    <a:pt x="2733527" y="2936383"/>
                  </a:lnTo>
                  <a:lnTo>
                    <a:pt x="2888073" y="2704564"/>
                  </a:lnTo>
                  <a:lnTo>
                    <a:pt x="2913831" y="2665927"/>
                  </a:lnTo>
                  <a:cubicBezTo>
                    <a:pt x="2922417" y="2653048"/>
                    <a:pt x="2934694" y="2641974"/>
                    <a:pt x="2939589" y="2627290"/>
                  </a:cubicBezTo>
                  <a:cubicBezTo>
                    <a:pt x="2958539" y="2570441"/>
                    <a:pt x="2946397" y="2600796"/>
                    <a:pt x="2978225" y="2537138"/>
                  </a:cubicBezTo>
                  <a:cubicBezTo>
                    <a:pt x="2982518" y="2515673"/>
                    <a:pt x="2985344" y="2493862"/>
                    <a:pt x="2991104" y="2472744"/>
                  </a:cubicBezTo>
                  <a:cubicBezTo>
                    <a:pt x="2998248" y="2446550"/>
                    <a:pt x="3016862" y="2395471"/>
                    <a:pt x="3016862" y="2395471"/>
                  </a:cubicBezTo>
                  <a:cubicBezTo>
                    <a:pt x="3021155" y="2275268"/>
                    <a:pt x="3019169" y="2154676"/>
                    <a:pt x="3029741" y="2034862"/>
                  </a:cubicBezTo>
                  <a:cubicBezTo>
                    <a:pt x="3036860" y="1954175"/>
                    <a:pt x="3053855" y="1973755"/>
                    <a:pt x="3081256" y="1918952"/>
                  </a:cubicBezTo>
                  <a:cubicBezTo>
                    <a:pt x="3134572" y="1812318"/>
                    <a:pt x="3046079" y="1952399"/>
                    <a:pt x="3119893" y="1841679"/>
                  </a:cubicBezTo>
                  <a:cubicBezTo>
                    <a:pt x="3124186" y="1811628"/>
                    <a:pt x="3127781" y="1781470"/>
                    <a:pt x="3132772" y="1751527"/>
                  </a:cubicBezTo>
                  <a:cubicBezTo>
                    <a:pt x="3136371" y="1729935"/>
                    <a:pt x="3143755" y="1708940"/>
                    <a:pt x="3145651" y="1687133"/>
                  </a:cubicBezTo>
                  <a:cubicBezTo>
                    <a:pt x="3155537" y="1573444"/>
                    <a:pt x="3151128" y="1463824"/>
                    <a:pt x="3171408" y="1352282"/>
                  </a:cubicBezTo>
                  <a:cubicBezTo>
                    <a:pt x="3178487" y="1313346"/>
                    <a:pt x="3190196" y="1300464"/>
                    <a:pt x="3222924" y="1275009"/>
                  </a:cubicBezTo>
                  <a:cubicBezTo>
                    <a:pt x="3247360" y="1256003"/>
                    <a:pt x="3300197" y="1223493"/>
                    <a:pt x="3300197" y="1223493"/>
                  </a:cubicBezTo>
                  <a:cubicBezTo>
                    <a:pt x="3308783" y="1206321"/>
                    <a:pt x="3312380" y="1185553"/>
                    <a:pt x="3325955" y="1171978"/>
                  </a:cubicBezTo>
                  <a:cubicBezTo>
                    <a:pt x="3407169" y="1090764"/>
                    <a:pt x="3377085" y="1139973"/>
                    <a:pt x="3441865" y="1107583"/>
                  </a:cubicBezTo>
                  <a:cubicBezTo>
                    <a:pt x="3541730" y="1057651"/>
                    <a:pt x="3422022" y="1101319"/>
                    <a:pt x="3519138" y="1068947"/>
                  </a:cubicBezTo>
                  <a:cubicBezTo>
                    <a:pt x="3600704" y="1073240"/>
                    <a:pt x="3682398" y="1075562"/>
                    <a:pt x="3763837" y="1081826"/>
                  </a:cubicBezTo>
                  <a:cubicBezTo>
                    <a:pt x="3794103" y="1084154"/>
                    <a:pt x="3823633" y="1094704"/>
                    <a:pt x="3853989" y="1094704"/>
                  </a:cubicBezTo>
                  <a:cubicBezTo>
                    <a:pt x="3918526" y="1094704"/>
                    <a:pt x="3982778" y="1086119"/>
                    <a:pt x="4047172" y="1081826"/>
                  </a:cubicBezTo>
                  <a:cubicBezTo>
                    <a:pt x="4060051" y="1077533"/>
                    <a:pt x="4072233" y="1068947"/>
                    <a:pt x="4085808" y="1068947"/>
                  </a:cubicBezTo>
                  <a:cubicBezTo>
                    <a:pt x="4103805" y="1068947"/>
                    <a:pt x="4212350" y="1106085"/>
                    <a:pt x="4214597" y="1107583"/>
                  </a:cubicBezTo>
                  <a:cubicBezTo>
                    <a:pt x="4227476" y="1116169"/>
                    <a:pt x="4239089" y="1127054"/>
                    <a:pt x="4253234" y="1133341"/>
                  </a:cubicBezTo>
                  <a:cubicBezTo>
                    <a:pt x="4278045" y="1144368"/>
                    <a:pt x="4330507" y="1159099"/>
                    <a:pt x="4330507" y="1159099"/>
                  </a:cubicBezTo>
                  <a:cubicBezTo>
                    <a:pt x="4339093" y="1171978"/>
                    <a:pt x="4345320" y="1186790"/>
                    <a:pt x="4356265" y="1197735"/>
                  </a:cubicBezTo>
                  <a:cubicBezTo>
                    <a:pt x="4475504" y="1316974"/>
                    <a:pt x="4306942" y="1114436"/>
                    <a:pt x="4433538" y="1262130"/>
                  </a:cubicBezTo>
                  <a:cubicBezTo>
                    <a:pt x="4489676" y="1327624"/>
                    <a:pt x="4445895" y="1304885"/>
                    <a:pt x="4510811" y="1326524"/>
                  </a:cubicBezTo>
                  <a:cubicBezTo>
                    <a:pt x="4519397" y="1339403"/>
                    <a:pt x="4529647" y="1351317"/>
                    <a:pt x="4536569" y="1365161"/>
                  </a:cubicBezTo>
                  <a:cubicBezTo>
                    <a:pt x="4542640" y="1377303"/>
                    <a:pt x="4541918" y="1392502"/>
                    <a:pt x="4549448" y="1403797"/>
                  </a:cubicBezTo>
                  <a:cubicBezTo>
                    <a:pt x="4559551" y="1418952"/>
                    <a:pt x="4575206" y="1429555"/>
                    <a:pt x="4588085" y="1442434"/>
                  </a:cubicBezTo>
                  <a:cubicBezTo>
                    <a:pt x="4680333" y="1411684"/>
                    <a:pt x="4574805" y="1455646"/>
                    <a:pt x="4652479" y="1390918"/>
                  </a:cubicBezTo>
                  <a:cubicBezTo>
                    <a:pt x="4667228" y="1378627"/>
                    <a:pt x="4687325" y="1374686"/>
                    <a:pt x="4703994" y="1365161"/>
                  </a:cubicBezTo>
                  <a:cubicBezTo>
                    <a:pt x="4717433" y="1357481"/>
                    <a:pt x="4729752" y="1347989"/>
                    <a:pt x="4742631" y="1339403"/>
                  </a:cubicBezTo>
                  <a:cubicBezTo>
                    <a:pt x="4783449" y="1278176"/>
                    <a:pt x="4763495" y="1315448"/>
                    <a:pt x="4794147" y="1223493"/>
                  </a:cubicBezTo>
                  <a:cubicBezTo>
                    <a:pt x="4798440" y="1210614"/>
                    <a:pt x="4799495" y="1196152"/>
                    <a:pt x="4807025" y="1184857"/>
                  </a:cubicBezTo>
                  <a:cubicBezTo>
                    <a:pt x="4815611" y="1171978"/>
                    <a:pt x="4826496" y="1160365"/>
                    <a:pt x="4832783" y="1146220"/>
                  </a:cubicBezTo>
                  <a:cubicBezTo>
                    <a:pt x="4843810" y="1121409"/>
                    <a:pt x="4843481" y="1091538"/>
                    <a:pt x="4858541" y="1068947"/>
                  </a:cubicBezTo>
                  <a:cubicBezTo>
                    <a:pt x="4875713" y="1043189"/>
                    <a:pt x="4885290" y="1010247"/>
                    <a:pt x="4910056" y="991673"/>
                  </a:cubicBezTo>
                  <a:cubicBezTo>
                    <a:pt x="4927228" y="978794"/>
                    <a:pt x="4945275" y="967006"/>
                    <a:pt x="4961572" y="953037"/>
                  </a:cubicBezTo>
                  <a:cubicBezTo>
                    <a:pt x="5048346" y="878659"/>
                    <a:pt x="4953445" y="945575"/>
                    <a:pt x="5038845" y="888642"/>
                  </a:cubicBezTo>
                  <a:cubicBezTo>
                    <a:pt x="5093394" y="724999"/>
                    <a:pt x="5019046" y="960152"/>
                    <a:pt x="5064603" y="489397"/>
                  </a:cubicBezTo>
                  <a:cubicBezTo>
                    <a:pt x="5066094" y="473991"/>
                    <a:pt x="5082682" y="464200"/>
                    <a:pt x="5090361" y="450761"/>
                  </a:cubicBezTo>
                  <a:cubicBezTo>
                    <a:pt x="5109447" y="417360"/>
                    <a:pt x="5138547" y="341363"/>
                    <a:pt x="5167634" y="321972"/>
                  </a:cubicBezTo>
                  <a:lnTo>
                    <a:pt x="5244907" y="270457"/>
                  </a:lnTo>
                  <a:cubicBezTo>
                    <a:pt x="5249200" y="240406"/>
                    <a:pt x="5251833" y="210071"/>
                    <a:pt x="5257786" y="180304"/>
                  </a:cubicBezTo>
                  <a:cubicBezTo>
                    <a:pt x="5260448" y="166992"/>
                    <a:pt x="5261066" y="151267"/>
                    <a:pt x="5270665" y="141668"/>
                  </a:cubicBezTo>
                  <a:cubicBezTo>
                    <a:pt x="5280264" y="132069"/>
                    <a:pt x="5296422" y="133082"/>
                    <a:pt x="5309301" y="128789"/>
                  </a:cubicBezTo>
                  <a:cubicBezTo>
                    <a:pt x="5326473" y="133082"/>
                    <a:pt x="5349298" y="128229"/>
                    <a:pt x="5360817" y="141668"/>
                  </a:cubicBezTo>
                  <a:cubicBezTo>
                    <a:pt x="5378487" y="162282"/>
                    <a:pt x="5377989" y="193183"/>
                    <a:pt x="5386575" y="218941"/>
                  </a:cubicBezTo>
                  <a:cubicBezTo>
                    <a:pt x="5386576" y="218945"/>
                    <a:pt x="5412331" y="296209"/>
                    <a:pt x="5412332" y="296214"/>
                  </a:cubicBezTo>
                  <a:cubicBezTo>
                    <a:pt x="5416625" y="321972"/>
                    <a:pt x="5421518" y="347637"/>
                    <a:pt x="5425211" y="373488"/>
                  </a:cubicBezTo>
                  <a:cubicBezTo>
                    <a:pt x="5430106" y="407751"/>
                    <a:pt x="5432400" y="442378"/>
                    <a:pt x="5438090" y="476518"/>
                  </a:cubicBezTo>
                  <a:cubicBezTo>
                    <a:pt x="5441000" y="493978"/>
                    <a:pt x="5447260" y="510726"/>
                    <a:pt x="5450969" y="528034"/>
                  </a:cubicBezTo>
                  <a:cubicBezTo>
                    <a:pt x="5460142" y="570842"/>
                    <a:pt x="5476727" y="656823"/>
                    <a:pt x="5476727" y="656823"/>
                  </a:cubicBezTo>
                  <a:cubicBezTo>
                    <a:pt x="5481020" y="712631"/>
                    <a:pt x="5479593" y="769178"/>
                    <a:pt x="5489606" y="824248"/>
                  </a:cubicBezTo>
                  <a:cubicBezTo>
                    <a:pt x="5496891" y="864318"/>
                    <a:pt x="5515363" y="901521"/>
                    <a:pt x="5528242" y="940158"/>
                  </a:cubicBezTo>
                  <a:cubicBezTo>
                    <a:pt x="5532535" y="953037"/>
                    <a:pt x="5538889" y="965404"/>
                    <a:pt x="5541121" y="978795"/>
                  </a:cubicBezTo>
                  <a:cubicBezTo>
                    <a:pt x="5545414" y="1004553"/>
                    <a:pt x="5548879" y="1030462"/>
                    <a:pt x="5554000" y="1056068"/>
                  </a:cubicBezTo>
                  <a:cubicBezTo>
                    <a:pt x="5557471" y="1073424"/>
                    <a:pt x="5561793" y="1090629"/>
                    <a:pt x="5566879" y="1107583"/>
                  </a:cubicBezTo>
                  <a:cubicBezTo>
                    <a:pt x="5574681" y="1133589"/>
                    <a:pt x="5588173" y="1158075"/>
                    <a:pt x="5592637" y="1184857"/>
                  </a:cubicBezTo>
                  <a:lnTo>
                    <a:pt x="5605516" y="1262130"/>
                  </a:lnTo>
                  <a:cubicBezTo>
                    <a:pt x="5609809" y="1343696"/>
                    <a:pt x="5608663" y="1425731"/>
                    <a:pt x="5618394" y="1506828"/>
                  </a:cubicBezTo>
                  <a:cubicBezTo>
                    <a:pt x="5626123" y="1571237"/>
                    <a:pt x="5646727" y="1571216"/>
                    <a:pt x="5657031" y="1622738"/>
                  </a:cubicBezTo>
                  <a:cubicBezTo>
                    <a:pt x="5669660" y="1685884"/>
                    <a:pt x="5675416" y="1708472"/>
                    <a:pt x="5682789" y="1777285"/>
                  </a:cubicBezTo>
                  <a:cubicBezTo>
                    <a:pt x="5692437" y="1867330"/>
                    <a:pt x="5679910" y="1961828"/>
                    <a:pt x="5708547" y="2047741"/>
                  </a:cubicBezTo>
                  <a:cubicBezTo>
                    <a:pt x="5799634" y="2321010"/>
                    <a:pt x="5688777" y="1981846"/>
                    <a:pt x="5747183" y="2176530"/>
                  </a:cubicBezTo>
                  <a:cubicBezTo>
                    <a:pt x="5754985" y="2202536"/>
                    <a:pt x="5764355" y="2228045"/>
                    <a:pt x="5772941" y="2253803"/>
                  </a:cubicBezTo>
                  <a:lnTo>
                    <a:pt x="5785820" y="2292440"/>
                  </a:lnTo>
                  <a:cubicBezTo>
                    <a:pt x="5790113" y="2451279"/>
                    <a:pt x="5790764" y="2610259"/>
                    <a:pt x="5798699" y="2768958"/>
                  </a:cubicBezTo>
                  <a:cubicBezTo>
                    <a:pt x="5799377" y="2782517"/>
                    <a:pt x="5805506" y="2795453"/>
                    <a:pt x="5811577" y="2807595"/>
                  </a:cubicBezTo>
                  <a:cubicBezTo>
                    <a:pt x="5818499" y="2821439"/>
                    <a:pt x="5828749" y="2833352"/>
                    <a:pt x="5837335" y="2846231"/>
                  </a:cubicBezTo>
                  <a:cubicBezTo>
                    <a:pt x="5862408" y="2771013"/>
                    <a:pt x="5830596" y="2840093"/>
                    <a:pt x="5888851" y="2781837"/>
                  </a:cubicBezTo>
                  <a:cubicBezTo>
                    <a:pt x="5974710" y="2695977"/>
                    <a:pt x="5850212" y="2786130"/>
                    <a:pt x="5953245" y="2717442"/>
                  </a:cubicBezTo>
                  <a:cubicBezTo>
                    <a:pt x="5957538" y="2704563"/>
                    <a:pt x="5960053" y="2690948"/>
                    <a:pt x="5966124" y="2678806"/>
                  </a:cubicBezTo>
                  <a:cubicBezTo>
                    <a:pt x="5984272" y="2642511"/>
                    <a:pt x="6046399" y="2574274"/>
                    <a:pt x="6069155" y="2562896"/>
                  </a:cubicBezTo>
                  <a:lnTo>
                    <a:pt x="6120670" y="2537138"/>
                  </a:lnTo>
                  <a:cubicBezTo>
                    <a:pt x="6233667" y="2386478"/>
                    <a:pt x="6090305" y="2572566"/>
                    <a:pt x="6197944" y="2446986"/>
                  </a:cubicBezTo>
                  <a:cubicBezTo>
                    <a:pt x="6211913" y="2430689"/>
                    <a:pt x="6222141" y="2411354"/>
                    <a:pt x="6236580" y="2395471"/>
                  </a:cubicBezTo>
                  <a:cubicBezTo>
                    <a:pt x="6265167" y="2364025"/>
                    <a:pt x="6296681" y="2335369"/>
                    <a:pt x="6326732" y="2305318"/>
                  </a:cubicBezTo>
                  <a:lnTo>
                    <a:pt x="6365369" y="2266682"/>
                  </a:lnTo>
                  <a:cubicBezTo>
                    <a:pt x="6369662" y="2253803"/>
                    <a:pt x="6370718" y="2239341"/>
                    <a:pt x="6378248" y="2228045"/>
                  </a:cubicBezTo>
                  <a:cubicBezTo>
                    <a:pt x="6398079" y="2198299"/>
                    <a:pt x="6427014" y="2182656"/>
                    <a:pt x="6455521" y="2163651"/>
                  </a:cubicBezTo>
                  <a:cubicBezTo>
                    <a:pt x="6459814" y="2146479"/>
                    <a:pt x="6458581" y="2126863"/>
                    <a:pt x="6468400" y="2112135"/>
                  </a:cubicBezTo>
                  <a:cubicBezTo>
                    <a:pt x="6476986" y="2099256"/>
                    <a:pt x="6495146" y="2096287"/>
                    <a:pt x="6507037" y="2086378"/>
                  </a:cubicBezTo>
                  <a:cubicBezTo>
                    <a:pt x="6521029" y="2074718"/>
                    <a:pt x="6532794" y="2060620"/>
                    <a:pt x="6545673" y="2047741"/>
                  </a:cubicBezTo>
                  <a:cubicBezTo>
                    <a:pt x="6549966" y="2034862"/>
                    <a:pt x="6551959" y="2020971"/>
                    <a:pt x="6558552" y="2009104"/>
                  </a:cubicBezTo>
                  <a:cubicBezTo>
                    <a:pt x="6573586" y="1982043"/>
                    <a:pt x="6592896" y="1957589"/>
                    <a:pt x="6610068" y="1931831"/>
                  </a:cubicBezTo>
                  <a:lnTo>
                    <a:pt x="6635825" y="1893195"/>
                  </a:lnTo>
                  <a:cubicBezTo>
                    <a:pt x="6644411" y="1880316"/>
                    <a:pt x="6656688" y="1869242"/>
                    <a:pt x="6661583" y="1854558"/>
                  </a:cubicBezTo>
                  <a:cubicBezTo>
                    <a:pt x="6669625" y="1830432"/>
                    <a:pt x="6678027" y="1793930"/>
                    <a:pt x="6700220" y="1777285"/>
                  </a:cubicBezTo>
                  <a:cubicBezTo>
                    <a:pt x="6707089" y="1772134"/>
                    <a:pt x="6717391" y="1777285"/>
                    <a:pt x="6725977" y="177728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88" name="Tekstvak 20"/>
            <p:cNvSpPr txBox="1">
              <a:spLocks noChangeArrowheads="1"/>
            </p:cNvSpPr>
            <p:nvPr/>
          </p:nvSpPr>
          <p:spPr bwMode="auto">
            <a:xfrm>
              <a:off x="2193925" y="3567113"/>
              <a:ext cx="3091167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28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OPTIMAL  AROUSAL</a:t>
              </a:r>
            </a:p>
          </p:txBody>
        </p:sp>
      </p:grpSp>
      <p:sp>
        <p:nvSpPr>
          <p:cNvPr id="8" name="Tekstvak 7"/>
          <p:cNvSpPr txBox="1"/>
          <p:nvPr/>
        </p:nvSpPr>
        <p:spPr>
          <a:xfrm>
            <a:off x="7380202" y="4909761"/>
            <a:ext cx="19112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err="1" smtClean="0"/>
              <a:t>Ogden</a:t>
            </a:r>
            <a:r>
              <a:rPr lang="nl-NL" sz="1050" dirty="0" smtClean="0"/>
              <a:t>, P &amp;</a:t>
            </a:r>
            <a:r>
              <a:rPr lang="nl-NL" sz="1050" dirty="0" err="1" smtClean="0"/>
              <a:t>Minton</a:t>
            </a:r>
            <a:r>
              <a:rPr lang="nl-NL" sz="1050" dirty="0" smtClean="0"/>
              <a:t>, K. (2000)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400475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kstvak 13"/>
          <p:cNvSpPr txBox="1">
            <a:spLocks noChangeArrowheads="1"/>
          </p:cNvSpPr>
          <p:nvPr/>
        </p:nvSpPr>
        <p:spPr bwMode="auto">
          <a:xfrm>
            <a:off x="5964238" y="1119188"/>
            <a:ext cx="6606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1400">
                <a:solidFill>
                  <a:srgbClr val="C70155"/>
                </a:solidFill>
                <a:latin typeface="Calibri" pitchFamily="34" charset="0"/>
                <a:ea typeface="MS PGothic" pitchFamily="34" charset="-128"/>
              </a:rPr>
              <a:t>Freeze</a:t>
            </a:r>
          </a:p>
          <a:p>
            <a:r>
              <a:rPr lang="nl-NL" sz="1400">
                <a:solidFill>
                  <a:srgbClr val="C70155"/>
                </a:solidFill>
                <a:latin typeface="Calibri" pitchFamily="34" charset="0"/>
                <a:ea typeface="MS PGothic" pitchFamily="34" charset="-128"/>
              </a:rPr>
              <a:t>Flight</a:t>
            </a:r>
          </a:p>
          <a:p>
            <a:r>
              <a:rPr lang="nl-NL" sz="1400">
                <a:solidFill>
                  <a:srgbClr val="C70155"/>
                </a:solidFill>
                <a:latin typeface="Calibri" pitchFamily="34" charset="0"/>
                <a:ea typeface="MS PGothic" pitchFamily="34" charset="-128"/>
              </a:rPr>
              <a:t>Fight</a:t>
            </a:r>
          </a:p>
        </p:txBody>
      </p:sp>
      <p:grpSp>
        <p:nvGrpSpPr>
          <p:cNvPr id="2" name="Groep 1"/>
          <p:cNvGrpSpPr/>
          <p:nvPr/>
        </p:nvGrpSpPr>
        <p:grpSpPr>
          <a:xfrm>
            <a:off x="475119" y="1438957"/>
            <a:ext cx="7458075" cy="3193792"/>
            <a:chOff x="420688" y="1860550"/>
            <a:chExt cx="7458075" cy="4258390"/>
          </a:xfrm>
        </p:grpSpPr>
        <p:cxnSp>
          <p:nvCxnSpPr>
            <p:cNvPr id="4" name="Rechte verbindingslijn 3"/>
            <p:cNvCxnSpPr/>
            <p:nvPr/>
          </p:nvCxnSpPr>
          <p:spPr>
            <a:xfrm rot="5400000">
              <a:off x="-1064418" y="3825081"/>
              <a:ext cx="393065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Rechte verbindingslijn 4"/>
            <p:cNvCxnSpPr/>
            <p:nvPr/>
          </p:nvCxnSpPr>
          <p:spPr>
            <a:xfrm>
              <a:off x="1116013" y="4075113"/>
              <a:ext cx="6408737" cy="1081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echte verbindingslijn 5"/>
            <p:cNvCxnSpPr/>
            <p:nvPr/>
          </p:nvCxnSpPr>
          <p:spPr>
            <a:xfrm flipV="1">
              <a:off x="1116013" y="2163763"/>
              <a:ext cx="6192837" cy="12255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06" name="Tekstvak 9"/>
            <p:cNvSpPr txBox="1">
              <a:spLocks noChangeArrowheads="1"/>
            </p:cNvSpPr>
            <p:nvPr/>
          </p:nvSpPr>
          <p:spPr bwMode="auto">
            <a:xfrm>
              <a:off x="420688" y="2474913"/>
              <a:ext cx="388248" cy="3570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A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R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O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U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S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A</a:t>
              </a:r>
            </a:p>
            <a:p>
              <a:r>
                <a:rPr lang="nl-NL" sz="24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L</a:t>
              </a:r>
            </a:p>
          </p:txBody>
        </p:sp>
        <p:sp>
          <p:nvSpPr>
            <p:cNvPr id="25608" name="Tekstvak 14"/>
            <p:cNvSpPr txBox="1">
              <a:spLocks noChangeArrowheads="1"/>
            </p:cNvSpPr>
            <p:nvPr/>
          </p:nvSpPr>
          <p:spPr bwMode="auto">
            <a:xfrm>
              <a:off x="5930900" y="5381625"/>
              <a:ext cx="1066254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1400" dirty="0" err="1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Dissociation</a:t>
              </a:r>
              <a:endParaRPr lang="nl-NL" sz="1400" dirty="0">
                <a:solidFill>
                  <a:srgbClr val="C70155"/>
                </a:solidFill>
                <a:latin typeface="Calibri" pitchFamily="34" charset="0"/>
                <a:ea typeface="MS PGothic" pitchFamily="34" charset="-128"/>
              </a:endParaRPr>
            </a:p>
            <a:p>
              <a:r>
                <a:rPr lang="nl-NL" sz="1400" dirty="0" err="1" smtClean="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Submission</a:t>
              </a:r>
              <a:endParaRPr lang="nl-NL" sz="1400" dirty="0">
                <a:solidFill>
                  <a:srgbClr val="C70155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  <p:sp>
          <p:nvSpPr>
            <p:cNvPr id="25609" name="Tekstvak 16"/>
            <p:cNvSpPr txBox="1">
              <a:spLocks noChangeArrowheads="1"/>
            </p:cNvSpPr>
            <p:nvPr/>
          </p:nvSpPr>
          <p:spPr bwMode="auto">
            <a:xfrm>
              <a:off x="3030538" y="2030413"/>
              <a:ext cx="2530116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28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HYPERAROUSAL</a:t>
              </a:r>
            </a:p>
          </p:txBody>
        </p:sp>
        <p:sp>
          <p:nvSpPr>
            <p:cNvPr id="25610" name="Tekstvak 17"/>
            <p:cNvSpPr txBox="1">
              <a:spLocks noChangeArrowheads="1"/>
            </p:cNvSpPr>
            <p:nvPr/>
          </p:nvSpPr>
          <p:spPr bwMode="auto">
            <a:xfrm>
              <a:off x="3074988" y="5421313"/>
              <a:ext cx="2393027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28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HYPOAROUSAL</a:t>
              </a:r>
            </a:p>
          </p:txBody>
        </p:sp>
        <p:sp>
          <p:nvSpPr>
            <p:cNvPr id="12" name="Vrije vorm 11"/>
            <p:cNvSpPr/>
            <p:nvPr/>
          </p:nvSpPr>
          <p:spPr>
            <a:xfrm>
              <a:off x="1146175" y="2373313"/>
              <a:ext cx="6732588" cy="3008312"/>
            </a:xfrm>
            <a:custGeom>
              <a:avLst/>
              <a:gdLst>
                <a:gd name="connsiteX0" fmla="*/ 3206 w 6725977"/>
                <a:gd name="connsiteY0" fmla="*/ 1584102 h 3039414"/>
                <a:gd name="connsiteX1" fmla="*/ 183510 w 6725977"/>
                <a:gd name="connsiteY1" fmla="*/ 1545465 h 3039414"/>
                <a:gd name="connsiteX2" fmla="*/ 235025 w 6725977"/>
                <a:gd name="connsiteY2" fmla="*/ 1532586 h 3039414"/>
                <a:gd name="connsiteX3" fmla="*/ 325177 w 6725977"/>
                <a:gd name="connsiteY3" fmla="*/ 1481071 h 3039414"/>
                <a:gd name="connsiteX4" fmla="*/ 363814 w 6725977"/>
                <a:gd name="connsiteY4" fmla="*/ 1442434 h 3039414"/>
                <a:gd name="connsiteX5" fmla="*/ 415330 w 6725977"/>
                <a:gd name="connsiteY5" fmla="*/ 1416676 h 3039414"/>
                <a:gd name="connsiteX6" fmla="*/ 479724 w 6725977"/>
                <a:gd name="connsiteY6" fmla="*/ 1378040 h 3039414"/>
                <a:gd name="connsiteX7" fmla="*/ 505482 w 6725977"/>
                <a:gd name="connsiteY7" fmla="*/ 1339403 h 3039414"/>
                <a:gd name="connsiteX8" fmla="*/ 544118 w 6725977"/>
                <a:gd name="connsiteY8" fmla="*/ 1326524 h 3039414"/>
                <a:gd name="connsiteX9" fmla="*/ 595634 w 6725977"/>
                <a:gd name="connsiteY9" fmla="*/ 1300766 h 3039414"/>
                <a:gd name="connsiteX10" fmla="*/ 672907 w 6725977"/>
                <a:gd name="connsiteY10" fmla="*/ 1262130 h 3039414"/>
                <a:gd name="connsiteX11" fmla="*/ 724423 w 6725977"/>
                <a:gd name="connsiteY11" fmla="*/ 1184857 h 3039414"/>
                <a:gd name="connsiteX12" fmla="*/ 801696 w 6725977"/>
                <a:gd name="connsiteY12" fmla="*/ 1094704 h 3039414"/>
                <a:gd name="connsiteX13" fmla="*/ 840332 w 6725977"/>
                <a:gd name="connsiteY13" fmla="*/ 1056068 h 3039414"/>
                <a:gd name="connsiteX14" fmla="*/ 904727 w 6725977"/>
                <a:gd name="connsiteY14" fmla="*/ 965916 h 3039414"/>
                <a:gd name="connsiteX15" fmla="*/ 943363 w 6725977"/>
                <a:gd name="connsiteY15" fmla="*/ 914400 h 3039414"/>
                <a:gd name="connsiteX16" fmla="*/ 956242 w 6725977"/>
                <a:gd name="connsiteY16" fmla="*/ 875764 h 3039414"/>
                <a:gd name="connsiteX17" fmla="*/ 982000 w 6725977"/>
                <a:gd name="connsiteY17" fmla="*/ 837127 h 3039414"/>
                <a:gd name="connsiteX18" fmla="*/ 994879 w 6725977"/>
                <a:gd name="connsiteY18" fmla="*/ 785611 h 3039414"/>
                <a:gd name="connsiteX19" fmla="*/ 1007758 w 6725977"/>
                <a:gd name="connsiteY19" fmla="*/ 437882 h 3039414"/>
                <a:gd name="connsiteX20" fmla="*/ 1033516 w 6725977"/>
                <a:gd name="connsiteY20" fmla="*/ 296214 h 3039414"/>
                <a:gd name="connsiteX21" fmla="*/ 1072152 w 6725977"/>
                <a:gd name="connsiteY21" fmla="*/ 257578 h 3039414"/>
                <a:gd name="connsiteX22" fmla="*/ 1085031 w 6725977"/>
                <a:gd name="connsiteY22" fmla="*/ 218941 h 3039414"/>
                <a:gd name="connsiteX23" fmla="*/ 1162304 w 6725977"/>
                <a:gd name="connsiteY23" fmla="*/ 141668 h 3039414"/>
                <a:gd name="connsiteX24" fmla="*/ 1175183 w 6725977"/>
                <a:gd name="connsiteY24" fmla="*/ 103031 h 3039414"/>
                <a:gd name="connsiteX25" fmla="*/ 1213820 w 6725977"/>
                <a:gd name="connsiteY25" fmla="*/ 90152 h 3039414"/>
                <a:gd name="connsiteX26" fmla="*/ 1252456 w 6725977"/>
                <a:gd name="connsiteY26" fmla="*/ 64395 h 3039414"/>
                <a:gd name="connsiteX27" fmla="*/ 1291093 w 6725977"/>
                <a:gd name="connsiteY27" fmla="*/ 51516 h 3039414"/>
                <a:gd name="connsiteX28" fmla="*/ 1394124 w 6725977"/>
                <a:gd name="connsiteY28" fmla="*/ 25758 h 3039414"/>
                <a:gd name="connsiteX29" fmla="*/ 1471397 w 6725977"/>
                <a:gd name="connsiteY29" fmla="*/ 0 h 3039414"/>
                <a:gd name="connsiteX30" fmla="*/ 1574428 w 6725977"/>
                <a:gd name="connsiteY30" fmla="*/ 38637 h 3039414"/>
                <a:gd name="connsiteX31" fmla="*/ 1600186 w 6725977"/>
                <a:gd name="connsiteY31" fmla="*/ 115910 h 3039414"/>
                <a:gd name="connsiteX32" fmla="*/ 1625944 w 6725977"/>
                <a:gd name="connsiteY32" fmla="*/ 193183 h 3039414"/>
                <a:gd name="connsiteX33" fmla="*/ 1638823 w 6725977"/>
                <a:gd name="connsiteY33" fmla="*/ 231820 h 3039414"/>
                <a:gd name="connsiteX34" fmla="*/ 1664580 w 6725977"/>
                <a:gd name="connsiteY34" fmla="*/ 270457 h 3039414"/>
                <a:gd name="connsiteX35" fmla="*/ 1703217 w 6725977"/>
                <a:gd name="connsiteY35" fmla="*/ 412124 h 3039414"/>
                <a:gd name="connsiteX36" fmla="*/ 1716096 w 6725977"/>
                <a:gd name="connsiteY36" fmla="*/ 450761 h 3039414"/>
                <a:gd name="connsiteX37" fmla="*/ 1728975 w 6725977"/>
                <a:gd name="connsiteY37" fmla="*/ 566671 h 3039414"/>
                <a:gd name="connsiteX38" fmla="*/ 1741854 w 6725977"/>
                <a:gd name="connsiteY38" fmla="*/ 656823 h 3039414"/>
                <a:gd name="connsiteX39" fmla="*/ 1767611 w 6725977"/>
                <a:gd name="connsiteY39" fmla="*/ 862885 h 3039414"/>
                <a:gd name="connsiteX40" fmla="*/ 1767611 w 6725977"/>
                <a:gd name="connsiteY40" fmla="*/ 1725769 h 3039414"/>
                <a:gd name="connsiteX41" fmla="*/ 1793369 w 6725977"/>
                <a:gd name="connsiteY41" fmla="*/ 1957589 h 3039414"/>
                <a:gd name="connsiteX42" fmla="*/ 1819127 w 6725977"/>
                <a:gd name="connsiteY42" fmla="*/ 2060620 h 3039414"/>
                <a:gd name="connsiteX43" fmla="*/ 1832006 w 6725977"/>
                <a:gd name="connsiteY43" fmla="*/ 2215166 h 3039414"/>
                <a:gd name="connsiteX44" fmla="*/ 1857763 w 6725977"/>
                <a:gd name="connsiteY44" fmla="*/ 2305318 h 3039414"/>
                <a:gd name="connsiteX45" fmla="*/ 1870642 w 6725977"/>
                <a:gd name="connsiteY45" fmla="*/ 2434107 h 3039414"/>
                <a:gd name="connsiteX46" fmla="*/ 1883521 w 6725977"/>
                <a:gd name="connsiteY46" fmla="*/ 2472744 h 3039414"/>
                <a:gd name="connsiteX47" fmla="*/ 1922158 w 6725977"/>
                <a:gd name="connsiteY47" fmla="*/ 2498502 h 3039414"/>
                <a:gd name="connsiteX48" fmla="*/ 1973673 w 6725977"/>
                <a:gd name="connsiteY48" fmla="*/ 2562896 h 3039414"/>
                <a:gd name="connsiteX49" fmla="*/ 1986552 w 6725977"/>
                <a:gd name="connsiteY49" fmla="*/ 2601533 h 3039414"/>
                <a:gd name="connsiteX50" fmla="*/ 2025189 w 6725977"/>
                <a:gd name="connsiteY50" fmla="*/ 2640169 h 3039414"/>
                <a:gd name="connsiteX51" fmla="*/ 2076704 w 6725977"/>
                <a:gd name="connsiteY51" fmla="*/ 2717442 h 3039414"/>
                <a:gd name="connsiteX52" fmla="*/ 2089583 w 6725977"/>
                <a:gd name="connsiteY52" fmla="*/ 2949262 h 3039414"/>
                <a:gd name="connsiteX53" fmla="*/ 2141099 w 6725977"/>
                <a:gd name="connsiteY53" fmla="*/ 3026535 h 3039414"/>
                <a:gd name="connsiteX54" fmla="*/ 2179735 w 6725977"/>
                <a:gd name="connsiteY54" fmla="*/ 3039414 h 3039414"/>
                <a:gd name="connsiteX55" fmla="*/ 2269887 w 6725977"/>
                <a:gd name="connsiteY55" fmla="*/ 3026535 h 3039414"/>
                <a:gd name="connsiteX56" fmla="*/ 2308524 w 6725977"/>
                <a:gd name="connsiteY56" fmla="*/ 3039414 h 3039414"/>
                <a:gd name="connsiteX57" fmla="*/ 2475949 w 6725977"/>
                <a:gd name="connsiteY57" fmla="*/ 3026535 h 3039414"/>
                <a:gd name="connsiteX58" fmla="*/ 2591859 w 6725977"/>
                <a:gd name="connsiteY58" fmla="*/ 2975020 h 3039414"/>
                <a:gd name="connsiteX59" fmla="*/ 2630496 w 6725977"/>
                <a:gd name="connsiteY59" fmla="*/ 2962141 h 3039414"/>
                <a:gd name="connsiteX60" fmla="*/ 2669132 w 6725977"/>
                <a:gd name="connsiteY60" fmla="*/ 2949262 h 3039414"/>
                <a:gd name="connsiteX61" fmla="*/ 2733527 w 6725977"/>
                <a:gd name="connsiteY61" fmla="*/ 2936383 h 3039414"/>
                <a:gd name="connsiteX62" fmla="*/ 2888073 w 6725977"/>
                <a:gd name="connsiteY62" fmla="*/ 2704564 h 3039414"/>
                <a:gd name="connsiteX63" fmla="*/ 2913831 w 6725977"/>
                <a:gd name="connsiteY63" fmla="*/ 2665927 h 3039414"/>
                <a:gd name="connsiteX64" fmla="*/ 2939589 w 6725977"/>
                <a:gd name="connsiteY64" fmla="*/ 2627290 h 3039414"/>
                <a:gd name="connsiteX65" fmla="*/ 2978225 w 6725977"/>
                <a:gd name="connsiteY65" fmla="*/ 2537138 h 3039414"/>
                <a:gd name="connsiteX66" fmla="*/ 2991104 w 6725977"/>
                <a:gd name="connsiteY66" fmla="*/ 2472744 h 3039414"/>
                <a:gd name="connsiteX67" fmla="*/ 3016862 w 6725977"/>
                <a:gd name="connsiteY67" fmla="*/ 2395471 h 3039414"/>
                <a:gd name="connsiteX68" fmla="*/ 3029741 w 6725977"/>
                <a:gd name="connsiteY68" fmla="*/ 2034862 h 3039414"/>
                <a:gd name="connsiteX69" fmla="*/ 3081256 w 6725977"/>
                <a:gd name="connsiteY69" fmla="*/ 1918952 h 3039414"/>
                <a:gd name="connsiteX70" fmla="*/ 3119893 w 6725977"/>
                <a:gd name="connsiteY70" fmla="*/ 1841679 h 3039414"/>
                <a:gd name="connsiteX71" fmla="*/ 3132772 w 6725977"/>
                <a:gd name="connsiteY71" fmla="*/ 1751527 h 3039414"/>
                <a:gd name="connsiteX72" fmla="*/ 3145651 w 6725977"/>
                <a:gd name="connsiteY72" fmla="*/ 1687133 h 3039414"/>
                <a:gd name="connsiteX73" fmla="*/ 3171408 w 6725977"/>
                <a:gd name="connsiteY73" fmla="*/ 1352282 h 3039414"/>
                <a:gd name="connsiteX74" fmla="*/ 3222924 w 6725977"/>
                <a:gd name="connsiteY74" fmla="*/ 1275009 h 3039414"/>
                <a:gd name="connsiteX75" fmla="*/ 3300197 w 6725977"/>
                <a:gd name="connsiteY75" fmla="*/ 1223493 h 3039414"/>
                <a:gd name="connsiteX76" fmla="*/ 3325955 w 6725977"/>
                <a:gd name="connsiteY76" fmla="*/ 1171978 h 3039414"/>
                <a:gd name="connsiteX77" fmla="*/ 3441865 w 6725977"/>
                <a:gd name="connsiteY77" fmla="*/ 1107583 h 3039414"/>
                <a:gd name="connsiteX78" fmla="*/ 3519138 w 6725977"/>
                <a:gd name="connsiteY78" fmla="*/ 1068947 h 3039414"/>
                <a:gd name="connsiteX79" fmla="*/ 3763837 w 6725977"/>
                <a:gd name="connsiteY79" fmla="*/ 1081826 h 3039414"/>
                <a:gd name="connsiteX80" fmla="*/ 3853989 w 6725977"/>
                <a:gd name="connsiteY80" fmla="*/ 1094704 h 3039414"/>
                <a:gd name="connsiteX81" fmla="*/ 4047172 w 6725977"/>
                <a:gd name="connsiteY81" fmla="*/ 1081826 h 3039414"/>
                <a:gd name="connsiteX82" fmla="*/ 4085808 w 6725977"/>
                <a:gd name="connsiteY82" fmla="*/ 1068947 h 3039414"/>
                <a:gd name="connsiteX83" fmla="*/ 4214597 w 6725977"/>
                <a:gd name="connsiteY83" fmla="*/ 1107583 h 3039414"/>
                <a:gd name="connsiteX84" fmla="*/ 4253234 w 6725977"/>
                <a:gd name="connsiteY84" fmla="*/ 1133341 h 3039414"/>
                <a:gd name="connsiteX85" fmla="*/ 4330507 w 6725977"/>
                <a:gd name="connsiteY85" fmla="*/ 1159099 h 3039414"/>
                <a:gd name="connsiteX86" fmla="*/ 4356265 w 6725977"/>
                <a:gd name="connsiteY86" fmla="*/ 1197735 h 3039414"/>
                <a:gd name="connsiteX87" fmla="*/ 4433538 w 6725977"/>
                <a:gd name="connsiteY87" fmla="*/ 1262130 h 3039414"/>
                <a:gd name="connsiteX88" fmla="*/ 4510811 w 6725977"/>
                <a:gd name="connsiteY88" fmla="*/ 1326524 h 3039414"/>
                <a:gd name="connsiteX89" fmla="*/ 4536569 w 6725977"/>
                <a:gd name="connsiteY89" fmla="*/ 1365161 h 3039414"/>
                <a:gd name="connsiteX90" fmla="*/ 4549448 w 6725977"/>
                <a:gd name="connsiteY90" fmla="*/ 1403797 h 3039414"/>
                <a:gd name="connsiteX91" fmla="*/ 4588085 w 6725977"/>
                <a:gd name="connsiteY91" fmla="*/ 1442434 h 3039414"/>
                <a:gd name="connsiteX92" fmla="*/ 4652479 w 6725977"/>
                <a:gd name="connsiteY92" fmla="*/ 1390918 h 3039414"/>
                <a:gd name="connsiteX93" fmla="*/ 4703994 w 6725977"/>
                <a:gd name="connsiteY93" fmla="*/ 1365161 h 3039414"/>
                <a:gd name="connsiteX94" fmla="*/ 4742631 w 6725977"/>
                <a:gd name="connsiteY94" fmla="*/ 1339403 h 3039414"/>
                <a:gd name="connsiteX95" fmla="*/ 4794147 w 6725977"/>
                <a:gd name="connsiteY95" fmla="*/ 1223493 h 3039414"/>
                <a:gd name="connsiteX96" fmla="*/ 4807025 w 6725977"/>
                <a:gd name="connsiteY96" fmla="*/ 1184857 h 3039414"/>
                <a:gd name="connsiteX97" fmla="*/ 4832783 w 6725977"/>
                <a:gd name="connsiteY97" fmla="*/ 1146220 h 3039414"/>
                <a:gd name="connsiteX98" fmla="*/ 4858541 w 6725977"/>
                <a:gd name="connsiteY98" fmla="*/ 1068947 h 3039414"/>
                <a:gd name="connsiteX99" fmla="*/ 4910056 w 6725977"/>
                <a:gd name="connsiteY99" fmla="*/ 991673 h 3039414"/>
                <a:gd name="connsiteX100" fmla="*/ 4961572 w 6725977"/>
                <a:gd name="connsiteY100" fmla="*/ 953037 h 3039414"/>
                <a:gd name="connsiteX101" fmla="*/ 5038845 w 6725977"/>
                <a:gd name="connsiteY101" fmla="*/ 888642 h 3039414"/>
                <a:gd name="connsiteX102" fmla="*/ 5064603 w 6725977"/>
                <a:gd name="connsiteY102" fmla="*/ 489397 h 3039414"/>
                <a:gd name="connsiteX103" fmla="*/ 5090361 w 6725977"/>
                <a:gd name="connsiteY103" fmla="*/ 450761 h 3039414"/>
                <a:gd name="connsiteX104" fmla="*/ 5167634 w 6725977"/>
                <a:gd name="connsiteY104" fmla="*/ 321972 h 3039414"/>
                <a:gd name="connsiteX105" fmla="*/ 5244907 w 6725977"/>
                <a:gd name="connsiteY105" fmla="*/ 270457 h 3039414"/>
                <a:gd name="connsiteX106" fmla="*/ 5257786 w 6725977"/>
                <a:gd name="connsiteY106" fmla="*/ 180304 h 3039414"/>
                <a:gd name="connsiteX107" fmla="*/ 5270665 w 6725977"/>
                <a:gd name="connsiteY107" fmla="*/ 141668 h 3039414"/>
                <a:gd name="connsiteX108" fmla="*/ 5309301 w 6725977"/>
                <a:gd name="connsiteY108" fmla="*/ 128789 h 3039414"/>
                <a:gd name="connsiteX109" fmla="*/ 5360817 w 6725977"/>
                <a:gd name="connsiteY109" fmla="*/ 141668 h 3039414"/>
                <a:gd name="connsiteX110" fmla="*/ 5386575 w 6725977"/>
                <a:gd name="connsiteY110" fmla="*/ 218941 h 3039414"/>
                <a:gd name="connsiteX111" fmla="*/ 5412332 w 6725977"/>
                <a:gd name="connsiteY111" fmla="*/ 296214 h 3039414"/>
                <a:gd name="connsiteX112" fmla="*/ 5425211 w 6725977"/>
                <a:gd name="connsiteY112" fmla="*/ 373488 h 3039414"/>
                <a:gd name="connsiteX113" fmla="*/ 5438090 w 6725977"/>
                <a:gd name="connsiteY113" fmla="*/ 476518 h 3039414"/>
                <a:gd name="connsiteX114" fmla="*/ 5450969 w 6725977"/>
                <a:gd name="connsiteY114" fmla="*/ 528034 h 3039414"/>
                <a:gd name="connsiteX115" fmla="*/ 5476727 w 6725977"/>
                <a:gd name="connsiteY115" fmla="*/ 656823 h 3039414"/>
                <a:gd name="connsiteX116" fmla="*/ 5489606 w 6725977"/>
                <a:gd name="connsiteY116" fmla="*/ 824248 h 3039414"/>
                <a:gd name="connsiteX117" fmla="*/ 5528242 w 6725977"/>
                <a:gd name="connsiteY117" fmla="*/ 940158 h 3039414"/>
                <a:gd name="connsiteX118" fmla="*/ 5541121 w 6725977"/>
                <a:gd name="connsiteY118" fmla="*/ 978795 h 3039414"/>
                <a:gd name="connsiteX119" fmla="*/ 5554000 w 6725977"/>
                <a:gd name="connsiteY119" fmla="*/ 1056068 h 3039414"/>
                <a:gd name="connsiteX120" fmla="*/ 5566879 w 6725977"/>
                <a:gd name="connsiteY120" fmla="*/ 1107583 h 3039414"/>
                <a:gd name="connsiteX121" fmla="*/ 5592637 w 6725977"/>
                <a:gd name="connsiteY121" fmla="*/ 1184857 h 3039414"/>
                <a:gd name="connsiteX122" fmla="*/ 5605516 w 6725977"/>
                <a:gd name="connsiteY122" fmla="*/ 1262130 h 3039414"/>
                <a:gd name="connsiteX123" fmla="*/ 5618394 w 6725977"/>
                <a:gd name="connsiteY123" fmla="*/ 1506828 h 3039414"/>
                <a:gd name="connsiteX124" fmla="*/ 5657031 w 6725977"/>
                <a:gd name="connsiteY124" fmla="*/ 1622738 h 3039414"/>
                <a:gd name="connsiteX125" fmla="*/ 5682789 w 6725977"/>
                <a:gd name="connsiteY125" fmla="*/ 1777285 h 3039414"/>
                <a:gd name="connsiteX126" fmla="*/ 5708547 w 6725977"/>
                <a:gd name="connsiteY126" fmla="*/ 2047741 h 3039414"/>
                <a:gd name="connsiteX127" fmla="*/ 5747183 w 6725977"/>
                <a:gd name="connsiteY127" fmla="*/ 2176530 h 3039414"/>
                <a:gd name="connsiteX128" fmla="*/ 5772941 w 6725977"/>
                <a:gd name="connsiteY128" fmla="*/ 2253803 h 3039414"/>
                <a:gd name="connsiteX129" fmla="*/ 5785820 w 6725977"/>
                <a:gd name="connsiteY129" fmla="*/ 2292440 h 3039414"/>
                <a:gd name="connsiteX130" fmla="*/ 5798699 w 6725977"/>
                <a:gd name="connsiteY130" fmla="*/ 2768958 h 3039414"/>
                <a:gd name="connsiteX131" fmla="*/ 5811577 w 6725977"/>
                <a:gd name="connsiteY131" fmla="*/ 2807595 h 3039414"/>
                <a:gd name="connsiteX132" fmla="*/ 5837335 w 6725977"/>
                <a:gd name="connsiteY132" fmla="*/ 2846231 h 3039414"/>
                <a:gd name="connsiteX133" fmla="*/ 5888851 w 6725977"/>
                <a:gd name="connsiteY133" fmla="*/ 2781837 h 3039414"/>
                <a:gd name="connsiteX134" fmla="*/ 5953245 w 6725977"/>
                <a:gd name="connsiteY134" fmla="*/ 2717442 h 3039414"/>
                <a:gd name="connsiteX135" fmla="*/ 5966124 w 6725977"/>
                <a:gd name="connsiteY135" fmla="*/ 2678806 h 3039414"/>
                <a:gd name="connsiteX136" fmla="*/ 6069155 w 6725977"/>
                <a:gd name="connsiteY136" fmla="*/ 2562896 h 3039414"/>
                <a:gd name="connsiteX137" fmla="*/ 6120670 w 6725977"/>
                <a:gd name="connsiteY137" fmla="*/ 2537138 h 3039414"/>
                <a:gd name="connsiteX138" fmla="*/ 6197944 w 6725977"/>
                <a:gd name="connsiteY138" fmla="*/ 2446986 h 3039414"/>
                <a:gd name="connsiteX139" fmla="*/ 6236580 w 6725977"/>
                <a:gd name="connsiteY139" fmla="*/ 2395471 h 3039414"/>
                <a:gd name="connsiteX140" fmla="*/ 6326732 w 6725977"/>
                <a:gd name="connsiteY140" fmla="*/ 2305318 h 3039414"/>
                <a:gd name="connsiteX141" fmla="*/ 6365369 w 6725977"/>
                <a:gd name="connsiteY141" fmla="*/ 2266682 h 3039414"/>
                <a:gd name="connsiteX142" fmla="*/ 6378248 w 6725977"/>
                <a:gd name="connsiteY142" fmla="*/ 2228045 h 3039414"/>
                <a:gd name="connsiteX143" fmla="*/ 6455521 w 6725977"/>
                <a:gd name="connsiteY143" fmla="*/ 2163651 h 3039414"/>
                <a:gd name="connsiteX144" fmla="*/ 6468400 w 6725977"/>
                <a:gd name="connsiteY144" fmla="*/ 2112135 h 3039414"/>
                <a:gd name="connsiteX145" fmla="*/ 6507037 w 6725977"/>
                <a:gd name="connsiteY145" fmla="*/ 2086378 h 3039414"/>
                <a:gd name="connsiteX146" fmla="*/ 6545673 w 6725977"/>
                <a:gd name="connsiteY146" fmla="*/ 2047741 h 3039414"/>
                <a:gd name="connsiteX147" fmla="*/ 6558552 w 6725977"/>
                <a:gd name="connsiteY147" fmla="*/ 2009104 h 3039414"/>
                <a:gd name="connsiteX148" fmla="*/ 6610068 w 6725977"/>
                <a:gd name="connsiteY148" fmla="*/ 1931831 h 3039414"/>
                <a:gd name="connsiteX149" fmla="*/ 6635825 w 6725977"/>
                <a:gd name="connsiteY149" fmla="*/ 1893195 h 3039414"/>
                <a:gd name="connsiteX150" fmla="*/ 6661583 w 6725977"/>
                <a:gd name="connsiteY150" fmla="*/ 1854558 h 3039414"/>
                <a:gd name="connsiteX151" fmla="*/ 6700220 w 6725977"/>
                <a:gd name="connsiteY151" fmla="*/ 1777285 h 3039414"/>
                <a:gd name="connsiteX152" fmla="*/ 6725977 w 6725977"/>
                <a:gd name="connsiteY152" fmla="*/ 1777285 h 303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6725977" h="3039414">
                  <a:moveTo>
                    <a:pt x="3206" y="1584102"/>
                  </a:moveTo>
                  <a:cubicBezTo>
                    <a:pt x="226749" y="1556159"/>
                    <a:pt x="0" y="1591343"/>
                    <a:pt x="183510" y="1545465"/>
                  </a:cubicBezTo>
                  <a:cubicBezTo>
                    <a:pt x="200682" y="1541172"/>
                    <a:pt x="218452" y="1538801"/>
                    <a:pt x="235025" y="1532586"/>
                  </a:cubicBezTo>
                  <a:cubicBezTo>
                    <a:pt x="257927" y="1523998"/>
                    <a:pt x="304797" y="1498055"/>
                    <a:pt x="325177" y="1481071"/>
                  </a:cubicBezTo>
                  <a:cubicBezTo>
                    <a:pt x="339169" y="1469411"/>
                    <a:pt x="348993" y="1453020"/>
                    <a:pt x="363814" y="1442434"/>
                  </a:cubicBezTo>
                  <a:cubicBezTo>
                    <a:pt x="379437" y="1431275"/>
                    <a:pt x="398547" y="1426000"/>
                    <a:pt x="415330" y="1416676"/>
                  </a:cubicBezTo>
                  <a:cubicBezTo>
                    <a:pt x="437212" y="1404520"/>
                    <a:pt x="458259" y="1390919"/>
                    <a:pt x="479724" y="1378040"/>
                  </a:cubicBezTo>
                  <a:cubicBezTo>
                    <a:pt x="488310" y="1365161"/>
                    <a:pt x="493395" y="1349073"/>
                    <a:pt x="505482" y="1339403"/>
                  </a:cubicBezTo>
                  <a:cubicBezTo>
                    <a:pt x="516082" y="1330922"/>
                    <a:pt x="531640" y="1331872"/>
                    <a:pt x="544118" y="1326524"/>
                  </a:cubicBezTo>
                  <a:cubicBezTo>
                    <a:pt x="561765" y="1318961"/>
                    <a:pt x="578965" y="1310291"/>
                    <a:pt x="595634" y="1300766"/>
                  </a:cubicBezTo>
                  <a:cubicBezTo>
                    <a:pt x="665538" y="1260821"/>
                    <a:pt x="602069" y="1285743"/>
                    <a:pt x="672907" y="1262130"/>
                  </a:cubicBezTo>
                  <a:cubicBezTo>
                    <a:pt x="690079" y="1236372"/>
                    <a:pt x="702533" y="1206747"/>
                    <a:pt x="724423" y="1184857"/>
                  </a:cubicBezTo>
                  <a:cubicBezTo>
                    <a:pt x="879209" y="1030068"/>
                    <a:pt x="703620" y="1212395"/>
                    <a:pt x="801696" y="1094704"/>
                  </a:cubicBezTo>
                  <a:cubicBezTo>
                    <a:pt x="813356" y="1080712"/>
                    <a:pt x="828479" y="1069896"/>
                    <a:pt x="840332" y="1056068"/>
                  </a:cubicBezTo>
                  <a:cubicBezTo>
                    <a:pt x="876401" y="1013988"/>
                    <a:pt x="875611" y="1006678"/>
                    <a:pt x="904727" y="965916"/>
                  </a:cubicBezTo>
                  <a:cubicBezTo>
                    <a:pt x="917203" y="948449"/>
                    <a:pt x="930484" y="931572"/>
                    <a:pt x="943363" y="914400"/>
                  </a:cubicBezTo>
                  <a:cubicBezTo>
                    <a:pt x="947656" y="901521"/>
                    <a:pt x="950171" y="887906"/>
                    <a:pt x="956242" y="875764"/>
                  </a:cubicBezTo>
                  <a:cubicBezTo>
                    <a:pt x="963164" y="861920"/>
                    <a:pt x="975903" y="851354"/>
                    <a:pt x="982000" y="837127"/>
                  </a:cubicBezTo>
                  <a:cubicBezTo>
                    <a:pt x="988973" y="820858"/>
                    <a:pt x="990586" y="802783"/>
                    <a:pt x="994879" y="785611"/>
                  </a:cubicBezTo>
                  <a:cubicBezTo>
                    <a:pt x="999172" y="669701"/>
                    <a:pt x="1001141" y="553682"/>
                    <a:pt x="1007758" y="437882"/>
                  </a:cubicBezTo>
                  <a:cubicBezTo>
                    <a:pt x="1007980" y="433999"/>
                    <a:pt x="1015317" y="323512"/>
                    <a:pt x="1033516" y="296214"/>
                  </a:cubicBezTo>
                  <a:cubicBezTo>
                    <a:pt x="1043619" y="281060"/>
                    <a:pt x="1059273" y="270457"/>
                    <a:pt x="1072152" y="257578"/>
                  </a:cubicBezTo>
                  <a:cubicBezTo>
                    <a:pt x="1076445" y="244699"/>
                    <a:pt x="1076696" y="229657"/>
                    <a:pt x="1085031" y="218941"/>
                  </a:cubicBezTo>
                  <a:cubicBezTo>
                    <a:pt x="1107395" y="190187"/>
                    <a:pt x="1162304" y="141668"/>
                    <a:pt x="1162304" y="141668"/>
                  </a:cubicBezTo>
                  <a:cubicBezTo>
                    <a:pt x="1166597" y="128789"/>
                    <a:pt x="1165584" y="112630"/>
                    <a:pt x="1175183" y="103031"/>
                  </a:cubicBezTo>
                  <a:cubicBezTo>
                    <a:pt x="1184782" y="93432"/>
                    <a:pt x="1201678" y="96223"/>
                    <a:pt x="1213820" y="90152"/>
                  </a:cubicBezTo>
                  <a:cubicBezTo>
                    <a:pt x="1227664" y="83230"/>
                    <a:pt x="1238612" y="71317"/>
                    <a:pt x="1252456" y="64395"/>
                  </a:cubicBezTo>
                  <a:cubicBezTo>
                    <a:pt x="1264598" y="58324"/>
                    <a:pt x="1277996" y="55088"/>
                    <a:pt x="1291093" y="51516"/>
                  </a:cubicBezTo>
                  <a:cubicBezTo>
                    <a:pt x="1325246" y="42201"/>
                    <a:pt x="1360540" y="36953"/>
                    <a:pt x="1394124" y="25758"/>
                  </a:cubicBezTo>
                  <a:lnTo>
                    <a:pt x="1471397" y="0"/>
                  </a:lnTo>
                  <a:cubicBezTo>
                    <a:pt x="1497371" y="5195"/>
                    <a:pt x="1555478" y="8316"/>
                    <a:pt x="1574428" y="38637"/>
                  </a:cubicBezTo>
                  <a:cubicBezTo>
                    <a:pt x="1588818" y="61661"/>
                    <a:pt x="1591600" y="90152"/>
                    <a:pt x="1600186" y="115910"/>
                  </a:cubicBezTo>
                  <a:lnTo>
                    <a:pt x="1625944" y="193183"/>
                  </a:lnTo>
                  <a:cubicBezTo>
                    <a:pt x="1630237" y="206062"/>
                    <a:pt x="1631293" y="220524"/>
                    <a:pt x="1638823" y="231820"/>
                  </a:cubicBezTo>
                  <a:lnTo>
                    <a:pt x="1664580" y="270457"/>
                  </a:lnTo>
                  <a:cubicBezTo>
                    <a:pt x="1682784" y="361476"/>
                    <a:pt x="1670537" y="314084"/>
                    <a:pt x="1703217" y="412124"/>
                  </a:cubicBezTo>
                  <a:lnTo>
                    <a:pt x="1716096" y="450761"/>
                  </a:lnTo>
                  <a:cubicBezTo>
                    <a:pt x="1720389" y="489398"/>
                    <a:pt x="1724153" y="528097"/>
                    <a:pt x="1728975" y="566671"/>
                  </a:cubicBezTo>
                  <a:cubicBezTo>
                    <a:pt x="1732740" y="596792"/>
                    <a:pt x="1738502" y="626653"/>
                    <a:pt x="1741854" y="656823"/>
                  </a:cubicBezTo>
                  <a:cubicBezTo>
                    <a:pt x="1764145" y="857446"/>
                    <a:pt x="1742002" y="734841"/>
                    <a:pt x="1767611" y="862885"/>
                  </a:cubicBezTo>
                  <a:cubicBezTo>
                    <a:pt x="1751514" y="1313595"/>
                    <a:pt x="1747806" y="1210848"/>
                    <a:pt x="1767611" y="1725769"/>
                  </a:cubicBezTo>
                  <a:cubicBezTo>
                    <a:pt x="1771557" y="1828370"/>
                    <a:pt x="1773662" y="1872195"/>
                    <a:pt x="1793369" y="1957589"/>
                  </a:cubicBezTo>
                  <a:cubicBezTo>
                    <a:pt x="1801329" y="1992083"/>
                    <a:pt x="1819127" y="2060620"/>
                    <a:pt x="1819127" y="2060620"/>
                  </a:cubicBezTo>
                  <a:cubicBezTo>
                    <a:pt x="1823420" y="2112135"/>
                    <a:pt x="1825594" y="2163871"/>
                    <a:pt x="1832006" y="2215166"/>
                  </a:cubicBezTo>
                  <a:cubicBezTo>
                    <a:pt x="1835240" y="2241037"/>
                    <a:pt x="1849210" y="2279658"/>
                    <a:pt x="1857763" y="2305318"/>
                  </a:cubicBezTo>
                  <a:cubicBezTo>
                    <a:pt x="1862056" y="2348248"/>
                    <a:pt x="1864082" y="2391465"/>
                    <a:pt x="1870642" y="2434107"/>
                  </a:cubicBezTo>
                  <a:cubicBezTo>
                    <a:pt x="1872706" y="2447525"/>
                    <a:pt x="1875040" y="2462143"/>
                    <a:pt x="1883521" y="2472744"/>
                  </a:cubicBezTo>
                  <a:cubicBezTo>
                    <a:pt x="1893190" y="2484831"/>
                    <a:pt x="1909279" y="2489916"/>
                    <a:pt x="1922158" y="2498502"/>
                  </a:cubicBezTo>
                  <a:cubicBezTo>
                    <a:pt x="1954530" y="2595616"/>
                    <a:pt x="1907097" y="2479674"/>
                    <a:pt x="1973673" y="2562896"/>
                  </a:cubicBezTo>
                  <a:cubicBezTo>
                    <a:pt x="1982154" y="2573497"/>
                    <a:pt x="1979022" y="2590237"/>
                    <a:pt x="1986552" y="2601533"/>
                  </a:cubicBezTo>
                  <a:cubicBezTo>
                    <a:pt x="1996655" y="2616687"/>
                    <a:pt x="2014007" y="2625792"/>
                    <a:pt x="2025189" y="2640169"/>
                  </a:cubicBezTo>
                  <a:cubicBezTo>
                    <a:pt x="2044195" y="2664605"/>
                    <a:pt x="2076704" y="2717442"/>
                    <a:pt x="2076704" y="2717442"/>
                  </a:cubicBezTo>
                  <a:cubicBezTo>
                    <a:pt x="2080997" y="2794715"/>
                    <a:pt x="2073798" y="2873496"/>
                    <a:pt x="2089583" y="2949262"/>
                  </a:cubicBezTo>
                  <a:cubicBezTo>
                    <a:pt x="2095897" y="2979568"/>
                    <a:pt x="2111731" y="3016745"/>
                    <a:pt x="2141099" y="3026535"/>
                  </a:cubicBezTo>
                  <a:lnTo>
                    <a:pt x="2179735" y="3039414"/>
                  </a:lnTo>
                  <a:cubicBezTo>
                    <a:pt x="2209786" y="3035121"/>
                    <a:pt x="2239531" y="3026535"/>
                    <a:pt x="2269887" y="3026535"/>
                  </a:cubicBezTo>
                  <a:cubicBezTo>
                    <a:pt x="2283463" y="3026535"/>
                    <a:pt x="2294948" y="3039414"/>
                    <a:pt x="2308524" y="3039414"/>
                  </a:cubicBezTo>
                  <a:cubicBezTo>
                    <a:pt x="2364497" y="3039414"/>
                    <a:pt x="2420141" y="3030828"/>
                    <a:pt x="2475949" y="3026535"/>
                  </a:cubicBezTo>
                  <a:cubicBezTo>
                    <a:pt x="2537177" y="2985718"/>
                    <a:pt x="2499902" y="3005673"/>
                    <a:pt x="2591859" y="2975020"/>
                  </a:cubicBezTo>
                  <a:lnTo>
                    <a:pt x="2630496" y="2962141"/>
                  </a:lnTo>
                  <a:cubicBezTo>
                    <a:pt x="2643375" y="2957848"/>
                    <a:pt x="2655820" y="2951924"/>
                    <a:pt x="2669132" y="2949262"/>
                  </a:cubicBezTo>
                  <a:lnTo>
                    <a:pt x="2733527" y="2936383"/>
                  </a:lnTo>
                  <a:lnTo>
                    <a:pt x="2888073" y="2704564"/>
                  </a:lnTo>
                  <a:lnTo>
                    <a:pt x="2913831" y="2665927"/>
                  </a:lnTo>
                  <a:cubicBezTo>
                    <a:pt x="2922417" y="2653048"/>
                    <a:pt x="2934694" y="2641974"/>
                    <a:pt x="2939589" y="2627290"/>
                  </a:cubicBezTo>
                  <a:cubicBezTo>
                    <a:pt x="2958539" y="2570441"/>
                    <a:pt x="2946397" y="2600796"/>
                    <a:pt x="2978225" y="2537138"/>
                  </a:cubicBezTo>
                  <a:cubicBezTo>
                    <a:pt x="2982518" y="2515673"/>
                    <a:pt x="2985344" y="2493862"/>
                    <a:pt x="2991104" y="2472744"/>
                  </a:cubicBezTo>
                  <a:cubicBezTo>
                    <a:pt x="2998248" y="2446550"/>
                    <a:pt x="3016862" y="2395471"/>
                    <a:pt x="3016862" y="2395471"/>
                  </a:cubicBezTo>
                  <a:cubicBezTo>
                    <a:pt x="3021155" y="2275268"/>
                    <a:pt x="3019169" y="2154676"/>
                    <a:pt x="3029741" y="2034862"/>
                  </a:cubicBezTo>
                  <a:cubicBezTo>
                    <a:pt x="3036860" y="1954175"/>
                    <a:pt x="3053855" y="1973755"/>
                    <a:pt x="3081256" y="1918952"/>
                  </a:cubicBezTo>
                  <a:cubicBezTo>
                    <a:pt x="3134572" y="1812318"/>
                    <a:pt x="3046079" y="1952399"/>
                    <a:pt x="3119893" y="1841679"/>
                  </a:cubicBezTo>
                  <a:cubicBezTo>
                    <a:pt x="3124186" y="1811628"/>
                    <a:pt x="3127781" y="1781470"/>
                    <a:pt x="3132772" y="1751527"/>
                  </a:cubicBezTo>
                  <a:cubicBezTo>
                    <a:pt x="3136371" y="1729935"/>
                    <a:pt x="3143755" y="1708940"/>
                    <a:pt x="3145651" y="1687133"/>
                  </a:cubicBezTo>
                  <a:cubicBezTo>
                    <a:pt x="3155537" y="1573444"/>
                    <a:pt x="3151128" y="1463824"/>
                    <a:pt x="3171408" y="1352282"/>
                  </a:cubicBezTo>
                  <a:cubicBezTo>
                    <a:pt x="3178487" y="1313346"/>
                    <a:pt x="3190196" y="1300464"/>
                    <a:pt x="3222924" y="1275009"/>
                  </a:cubicBezTo>
                  <a:cubicBezTo>
                    <a:pt x="3247360" y="1256003"/>
                    <a:pt x="3300197" y="1223493"/>
                    <a:pt x="3300197" y="1223493"/>
                  </a:cubicBezTo>
                  <a:cubicBezTo>
                    <a:pt x="3308783" y="1206321"/>
                    <a:pt x="3312380" y="1185553"/>
                    <a:pt x="3325955" y="1171978"/>
                  </a:cubicBezTo>
                  <a:cubicBezTo>
                    <a:pt x="3407169" y="1090764"/>
                    <a:pt x="3377085" y="1139973"/>
                    <a:pt x="3441865" y="1107583"/>
                  </a:cubicBezTo>
                  <a:cubicBezTo>
                    <a:pt x="3541730" y="1057651"/>
                    <a:pt x="3422022" y="1101319"/>
                    <a:pt x="3519138" y="1068947"/>
                  </a:cubicBezTo>
                  <a:cubicBezTo>
                    <a:pt x="3600704" y="1073240"/>
                    <a:pt x="3682398" y="1075562"/>
                    <a:pt x="3763837" y="1081826"/>
                  </a:cubicBezTo>
                  <a:cubicBezTo>
                    <a:pt x="3794103" y="1084154"/>
                    <a:pt x="3823633" y="1094704"/>
                    <a:pt x="3853989" y="1094704"/>
                  </a:cubicBezTo>
                  <a:cubicBezTo>
                    <a:pt x="3918526" y="1094704"/>
                    <a:pt x="3982778" y="1086119"/>
                    <a:pt x="4047172" y="1081826"/>
                  </a:cubicBezTo>
                  <a:cubicBezTo>
                    <a:pt x="4060051" y="1077533"/>
                    <a:pt x="4072233" y="1068947"/>
                    <a:pt x="4085808" y="1068947"/>
                  </a:cubicBezTo>
                  <a:cubicBezTo>
                    <a:pt x="4103805" y="1068947"/>
                    <a:pt x="4212350" y="1106085"/>
                    <a:pt x="4214597" y="1107583"/>
                  </a:cubicBezTo>
                  <a:cubicBezTo>
                    <a:pt x="4227476" y="1116169"/>
                    <a:pt x="4239089" y="1127054"/>
                    <a:pt x="4253234" y="1133341"/>
                  </a:cubicBezTo>
                  <a:cubicBezTo>
                    <a:pt x="4278045" y="1144368"/>
                    <a:pt x="4330507" y="1159099"/>
                    <a:pt x="4330507" y="1159099"/>
                  </a:cubicBezTo>
                  <a:cubicBezTo>
                    <a:pt x="4339093" y="1171978"/>
                    <a:pt x="4345320" y="1186790"/>
                    <a:pt x="4356265" y="1197735"/>
                  </a:cubicBezTo>
                  <a:cubicBezTo>
                    <a:pt x="4475504" y="1316974"/>
                    <a:pt x="4306942" y="1114436"/>
                    <a:pt x="4433538" y="1262130"/>
                  </a:cubicBezTo>
                  <a:cubicBezTo>
                    <a:pt x="4489676" y="1327624"/>
                    <a:pt x="4445895" y="1304885"/>
                    <a:pt x="4510811" y="1326524"/>
                  </a:cubicBezTo>
                  <a:cubicBezTo>
                    <a:pt x="4519397" y="1339403"/>
                    <a:pt x="4529647" y="1351317"/>
                    <a:pt x="4536569" y="1365161"/>
                  </a:cubicBezTo>
                  <a:cubicBezTo>
                    <a:pt x="4542640" y="1377303"/>
                    <a:pt x="4541918" y="1392502"/>
                    <a:pt x="4549448" y="1403797"/>
                  </a:cubicBezTo>
                  <a:cubicBezTo>
                    <a:pt x="4559551" y="1418952"/>
                    <a:pt x="4575206" y="1429555"/>
                    <a:pt x="4588085" y="1442434"/>
                  </a:cubicBezTo>
                  <a:cubicBezTo>
                    <a:pt x="4680333" y="1411684"/>
                    <a:pt x="4574805" y="1455646"/>
                    <a:pt x="4652479" y="1390918"/>
                  </a:cubicBezTo>
                  <a:cubicBezTo>
                    <a:pt x="4667228" y="1378627"/>
                    <a:pt x="4687325" y="1374686"/>
                    <a:pt x="4703994" y="1365161"/>
                  </a:cubicBezTo>
                  <a:cubicBezTo>
                    <a:pt x="4717433" y="1357481"/>
                    <a:pt x="4729752" y="1347989"/>
                    <a:pt x="4742631" y="1339403"/>
                  </a:cubicBezTo>
                  <a:cubicBezTo>
                    <a:pt x="4783449" y="1278176"/>
                    <a:pt x="4763495" y="1315448"/>
                    <a:pt x="4794147" y="1223493"/>
                  </a:cubicBezTo>
                  <a:cubicBezTo>
                    <a:pt x="4798440" y="1210614"/>
                    <a:pt x="4799495" y="1196152"/>
                    <a:pt x="4807025" y="1184857"/>
                  </a:cubicBezTo>
                  <a:cubicBezTo>
                    <a:pt x="4815611" y="1171978"/>
                    <a:pt x="4826496" y="1160365"/>
                    <a:pt x="4832783" y="1146220"/>
                  </a:cubicBezTo>
                  <a:cubicBezTo>
                    <a:pt x="4843810" y="1121409"/>
                    <a:pt x="4843481" y="1091538"/>
                    <a:pt x="4858541" y="1068947"/>
                  </a:cubicBezTo>
                  <a:cubicBezTo>
                    <a:pt x="4875713" y="1043189"/>
                    <a:pt x="4885290" y="1010247"/>
                    <a:pt x="4910056" y="991673"/>
                  </a:cubicBezTo>
                  <a:cubicBezTo>
                    <a:pt x="4927228" y="978794"/>
                    <a:pt x="4945275" y="967006"/>
                    <a:pt x="4961572" y="953037"/>
                  </a:cubicBezTo>
                  <a:cubicBezTo>
                    <a:pt x="5048346" y="878659"/>
                    <a:pt x="4953445" y="945575"/>
                    <a:pt x="5038845" y="888642"/>
                  </a:cubicBezTo>
                  <a:cubicBezTo>
                    <a:pt x="5093394" y="724999"/>
                    <a:pt x="5019046" y="960152"/>
                    <a:pt x="5064603" y="489397"/>
                  </a:cubicBezTo>
                  <a:cubicBezTo>
                    <a:pt x="5066094" y="473991"/>
                    <a:pt x="5082682" y="464200"/>
                    <a:pt x="5090361" y="450761"/>
                  </a:cubicBezTo>
                  <a:cubicBezTo>
                    <a:pt x="5109447" y="417360"/>
                    <a:pt x="5138547" y="341363"/>
                    <a:pt x="5167634" y="321972"/>
                  </a:cubicBezTo>
                  <a:lnTo>
                    <a:pt x="5244907" y="270457"/>
                  </a:lnTo>
                  <a:cubicBezTo>
                    <a:pt x="5249200" y="240406"/>
                    <a:pt x="5251833" y="210071"/>
                    <a:pt x="5257786" y="180304"/>
                  </a:cubicBezTo>
                  <a:cubicBezTo>
                    <a:pt x="5260448" y="166992"/>
                    <a:pt x="5261066" y="151267"/>
                    <a:pt x="5270665" y="141668"/>
                  </a:cubicBezTo>
                  <a:cubicBezTo>
                    <a:pt x="5280264" y="132069"/>
                    <a:pt x="5296422" y="133082"/>
                    <a:pt x="5309301" y="128789"/>
                  </a:cubicBezTo>
                  <a:cubicBezTo>
                    <a:pt x="5326473" y="133082"/>
                    <a:pt x="5349298" y="128229"/>
                    <a:pt x="5360817" y="141668"/>
                  </a:cubicBezTo>
                  <a:cubicBezTo>
                    <a:pt x="5378487" y="162282"/>
                    <a:pt x="5377989" y="193183"/>
                    <a:pt x="5386575" y="218941"/>
                  </a:cubicBezTo>
                  <a:cubicBezTo>
                    <a:pt x="5386576" y="218945"/>
                    <a:pt x="5412331" y="296209"/>
                    <a:pt x="5412332" y="296214"/>
                  </a:cubicBezTo>
                  <a:cubicBezTo>
                    <a:pt x="5416625" y="321972"/>
                    <a:pt x="5421518" y="347637"/>
                    <a:pt x="5425211" y="373488"/>
                  </a:cubicBezTo>
                  <a:cubicBezTo>
                    <a:pt x="5430106" y="407751"/>
                    <a:pt x="5432400" y="442378"/>
                    <a:pt x="5438090" y="476518"/>
                  </a:cubicBezTo>
                  <a:cubicBezTo>
                    <a:pt x="5441000" y="493978"/>
                    <a:pt x="5447260" y="510726"/>
                    <a:pt x="5450969" y="528034"/>
                  </a:cubicBezTo>
                  <a:cubicBezTo>
                    <a:pt x="5460142" y="570842"/>
                    <a:pt x="5476727" y="656823"/>
                    <a:pt x="5476727" y="656823"/>
                  </a:cubicBezTo>
                  <a:cubicBezTo>
                    <a:pt x="5481020" y="712631"/>
                    <a:pt x="5479593" y="769178"/>
                    <a:pt x="5489606" y="824248"/>
                  </a:cubicBezTo>
                  <a:cubicBezTo>
                    <a:pt x="5496891" y="864318"/>
                    <a:pt x="5515363" y="901521"/>
                    <a:pt x="5528242" y="940158"/>
                  </a:cubicBezTo>
                  <a:cubicBezTo>
                    <a:pt x="5532535" y="953037"/>
                    <a:pt x="5538889" y="965404"/>
                    <a:pt x="5541121" y="978795"/>
                  </a:cubicBezTo>
                  <a:cubicBezTo>
                    <a:pt x="5545414" y="1004553"/>
                    <a:pt x="5548879" y="1030462"/>
                    <a:pt x="5554000" y="1056068"/>
                  </a:cubicBezTo>
                  <a:cubicBezTo>
                    <a:pt x="5557471" y="1073424"/>
                    <a:pt x="5561793" y="1090629"/>
                    <a:pt x="5566879" y="1107583"/>
                  </a:cubicBezTo>
                  <a:cubicBezTo>
                    <a:pt x="5574681" y="1133589"/>
                    <a:pt x="5588173" y="1158075"/>
                    <a:pt x="5592637" y="1184857"/>
                  </a:cubicBezTo>
                  <a:lnTo>
                    <a:pt x="5605516" y="1262130"/>
                  </a:lnTo>
                  <a:cubicBezTo>
                    <a:pt x="5609809" y="1343696"/>
                    <a:pt x="5608663" y="1425731"/>
                    <a:pt x="5618394" y="1506828"/>
                  </a:cubicBezTo>
                  <a:cubicBezTo>
                    <a:pt x="5626123" y="1571237"/>
                    <a:pt x="5646727" y="1571216"/>
                    <a:pt x="5657031" y="1622738"/>
                  </a:cubicBezTo>
                  <a:cubicBezTo>
                    <a:pt x="5669660" y="1685884"/>
                    <a:pt x="5675416" y="1708472"/>
                    <a:pt x="5682789" y="1777285"/>
                  </a:cubicBezTo>
                  <a:cubicBezTo>
                    <a:pt x="5692437" y="1867330"/>
                    <a:pt x="5679910" y="1961828"/>
                    <a:pt x="5708547" y="2047741"/>
                  </a:cubicBezTo>
                  <a:cubicBezTo>
                    <a:pt x="5799634" y="2321010"/>
                    <a:pt x="5688777" y="1981846"/>
                    <a:pt x="5747183" y="2176530"/>
                  </a:cubicBezTo>
                  <a:cubicBezTo>
                    <a:pt x="5754985" y="2202536"/>
                    <a:pt x="5764355" y="2228045"/>
                    <a:pt x="5772941" y="2253803"/>
                  </a:cubicBezTo>
                  <a:lnTo>
                    <a:pt x="5785820" y="2292440"/>
                  </a:lnTo>
                  <a:cubicBezTo>
                    <a:pt x="5790113" y="2451279"/>
                    <a:pt x="5790764" y="2610259"/>
                    <a:pt x="5798699" y="2768958"/>
                  </a:cubicBezTo>
                  <a:cubicBezTo>
                    <a:pt x="5799377" y="2782517"/>
                    <a:pt x="5805506" y="2795453"/>
                    <a:pt x="5811577" y="2807595"/>
                  </a:cubicBezTo>
                  <a:cubicBezTo>
                    <a:pt x="5818499" y="2821439"/>
                    <a:pt x="5828749" y="2833352"/>
                    <a:pt x="5837335" y="2846231"/>
                  </a:cubicBezTo>
                  <a:cubicBezTo>
                    <a:pt x="5862408" y="2771013"/>
                    <a:pt x="5830596" y="2840093"/>
                    <a:pt x="5888851" y="2781837"/>
                  </a:cubicBezTo>
                  <a:cubicBezTo>
                    <a:pt x="5974710" y="2695977"/>
                    <a:pt x="5850212" y="2786130"/>
                    <a:pt x="5953245" y="2717442"/>
                  </a:cubicBezTo>
                  <a:cubicBezTo>
                    <a:pt x="5957538" y="2704563"/>
                    <a:pt x="5960053" y="2690948"/>
                    <a:pt x="5966124" y="2678806"/>
                  </a:cubicBezTo>
                  <a:cubicBezTo>
                    <a:pt x="5984272" y="2642511"/>
                    <a:pt x="6046399" y="2574274"/>
                    <a:pt x="6069155" y="2562896"/>
                  </a:cubicBezTo>
                  <a:lnTo>
                    <a:pt x="6120670" y="2537138"/>
                  </a:lnTo>
                  <a:cubicBezTo>
                    <a:pt x="6233667" y="2386478"/>
                    <a:pt x="6090305" y="2572566"/>
                    <a:pt x="6197944" y="2446986"/>
                  </a:cubicBezTo>
                  <a:cubicBezTo>
                    <a:pt x="6211913" y="2430689"/>
                    <a:pt x="6222141" y="2411354"/>
                    <a:pt x="6236580" y="2395471"/>
                  </a:cubicBezTo>
                  <a:cubicBezTo>
                    <a:pt x="6265167" y="2364025"/>
                    <a:pt x="6296681" y="2335369"/>
                    <a:pt x="6326732" y="2305318"/>
                  </a:cubicBezTo>
                  <a:lnTo>
                    <a:pt x="6365369" y="2266682"/>
                  </a:lnTo>
                  <a:cubicBezTo>
                    <a:pt x="6369662" y="2253803"/>
                    <a:pt x="6370718" y="2239341"/>
                    <a:pt x="6378248" y="2228045"/>
                  </a:cubicBezTo>
                  <a:cubicBezTo>
                    <a:pt x="6398079" y="2198299"/>
                    <a:pt x="6427014" y="2182656"/>
                    <a:pt x="6455521" y="2163651"/>
                  </a:cubicBezTo>
                  <a:cubicBezTo>
                    <a:pt x="6459814" y="2146479"/>
                    <a:pt x="6458581" y="2126863"/>
                    <a:pt x="6468400" y="2112135"/>
                  </a:cubicBezTo>
                  <a:cubicBezTo>
                    <a:pt x="6476986" y="2099256"/>
                    <a:pt x="6495146" y="2096287"/>
                    <a:pt x="6507037" y="2086378"/>
                  </a:cubicBezTo>
                  <a:cubicBezTo>
                    <a:pt x="6521029" y="2074718"/>
                    <a:pt x="6532794" y="2060620"/>
                    <a:pt x="6545673" y="2047741"/>
                  </a:cubicBezTo>
                  <a:cubicBezTo>
                    <a:pt x="6549966" y="2034862"/>
                    <a:pt x="6551959" y="2020971"/>
                    <a:pt x="6558552" y="2009104"/>
                  </a:cubicBezTo>
                  <a:cubicBezTo>
                    <a:pt x="6573586" y="1982043"/>
                    <a:pt x="6592896" y="1957589"/>
                    <a:pt x="6610068" y="1931831"/>
                  </a:cubicBezTo>
                  <a:lnTo>
                    <a:pt x="6635825" y="1893195"/>
                  </a:lnTo>
                  <a:cubicBezTo>
                    <a:pt x="6644411" y="1880316"/>
                    <a:pt x="6656688" y="1869242"/>
                    <a:pt x="6661583" y="1854558"/>
                  </a:cubicBezTo>
                  <a:cubicBezTo>
                    <a:pt x="6669625" y="1830432"/>
                    <a:pt x="6678027" y="1793930"/>
                    <a:pt x="6700220" y="1777285"/>
                  </a:cubicBezTo>
                  <a:cubicBezTo>
                    <a:pt x="6707089" y="1772134"/>
                    <a:pt x="6717391" y="1777285"/>
                    <a:pt x="6725977" y="177728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12" name="Tekstvak 20"/>
            <p:cNvSpPr txBox="1">
              <a:spLocks noChangeArrowheads="1"/>
            </p:cNvSpPr>
            <p:nvPr/>
          </p:nvSpPr>
          <p:spPr bwMode="auto">
            <a:xfrm>
              <a:off x="3059113" y="3559176"/>
              <a:ext cx="3091167" cy="697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sz="2800">
                  <a:solidFill>
                    <a:srgbClr val="C70155"/>
                  </a:solidFill>
                  <a:latin typeface="Calibri" pitchFamily="34" charset="0"/>
                  <a:ea typeface="MS PGothic" pitchFamily="34" charset="-128"/>
                </a:rPr>
                <a:t>OPTIMAL  AROUSAL</a:t>
              </a:r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>
          <a:xfrm>
            <a:off x="250941" y="411818"/>
            <a:ext cx="3333087" cy="904875"/>
          </a:xfrm>
          <a:prstGeom prst="rect">
            <a:avLst/>
          </a:prstGeom>
        </p:spPr>
        <p:txBody>
          <a:bodyPr anchorCtr="1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nl-NL" sz="2000" b="1" cap="all" smtClean="0">
                <a:solidFill>
                  <a:srgbClr val="D8005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Window</a:t>
            </a:r>
            <a:r>
              <a:rPr lang="nl-NL" sz="200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smtClean="0">
                <a:solidFill>
                  <a:srgbClr val="D8005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of</a:t>
            </a:r>
            <a:r>
              <a:rPr lang="nl-NL" sz="200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smtClean="0">
                <a:solidFill>
                  <a:srgbClr val="D8005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tolerance</a:t>
            </a:r>
            <a:r>
              <a:rPr lang="nl-NL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nl-NL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nl-NL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nl-NL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endParaRPr lang="nl-NL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474574"/>
              </p:ext>
            </p:extLst>
          </p:nvPr>
        </p:nvGraphicFramePr>
        <p:xfrm>
          <a:off x="446050" y="888891"/>
          <a:ext cx="8441473" cy="395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585788" y="282017"/>
            <a:ext cx="5930900" cy="52322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800" dirty="0" smtClean="0">
                <a:solidFill>
                  <a:schemeClr val="tx2"/>
                </a:solidFill>
                <a:latin typeface="Calibri"/>
              </a:rPr>
              <a:t>KINGS: Kind IN Gezond </a:t>
            </a:r>
            <a:r>
              <a:rPr lang="nl-NL" sz="2800" dirty="0">
                <a:solidFill>
                  <a:schemeClr val="tx2"/>
                </a:solidFill>
                <a:latin typeface="Calibri"/>
              </a:rPr>
              <a:t>S</a:t>
            </a:r>
            <a:r>
              <a:rPr lang="nl-NL" sz="2800" dirty="0" smtClean="0">
                <a:solidFill>
                  <a:schemeClr val="tx2"/>
                </a:solidFill>
                <a:latin typeface="Calibri"/>
              </a:rPr>
              <a:t>ysteem</a:t>
            </a:r>
            <a:endParaRPr lang="nl-NL" sz="2800" dirty="0">
              <a:solidFill>
                <a:schemeClr val="tx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954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192575" y="1422967"/>
            <a:ext cx="7573053" cy="30018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1800" dirty="0" smtClean="0">
                <a:solidFill>
                  <a:schemeClr val="tx2"/>
                </a:solidFill>
              </a:rPr>
              <a:t>Veilig </a:t>
            </a:r>
            <a:r>
              <a:rPr lang="nl-NL" sz="1800" dirty="0">
                <a:solidFill>
                  <a:schemeClr val="tx2"/>
                </a:solidFill>
              </a:rPr>
              <a:t>klimaat voor het kind waarin voorzien wordt in de basale behoeften </a:t>
            </a:r>
          </a:p>
          <a:p>
            <a:r>
              <a:rPr lang="nl-NL" sz="1800" dirty="0" smtClean="0">
                <a:solidFill>
                  <a:schemeClr val="tx2"/>
                </a:solidFill>
              </a:rPr>
              <a:t>Vertrouwen van ouders werken</a:t>
            </a:r>
          </a:p>
          <a:p>
            <a:r>
              <a:rPr lang="nl-NL" sz="1800" dirty="0" smtClean="0">
                <a:solidFill>
                  <a:schemeClr val="tx2"/>
                </a:solidFill>
              </a:rPr>
              <a:t>Video opnames en speuren naar gewenst gedrag</a:t>
            </a:r>
          </a:p>
          <a:p>
            <a:r>
              <a:rPr lang="nl-NL" sz="1800" dirty="0" smtClean="0">
                <a:solidFill>
                  <a:schemeClr val="tx2"/>
                </a:solidFill>
              </a:rPr>
              <a:t>Rol van ouders kan (in overleg) tijdelijk overgenomen worden door behandelaar</a:t>
            </a:r>
            <a:endParaRPr lang="nl-NL" sz="1800" dirty="0" smtClean="0"/>
          </a:p>
          <a:p>
            <a:endParaRPr lang="nl-NL" sz="1800" dirty="0" smtClean="0"/>
          </a:p>
        </p:txBody>
      </p:sp>
      <p:sp>
        <p:nvSpPr>
          <p:cNvPr id="2" name="Rechthoek 1"/>
          <p:cNvSpPr/>
          <p:nvPr/>
        </p:nvSpPr>
        <p:spPr>
          <a:xfrm>
            <a:off x="256100" y="408522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b="1" cap="all" dirty="0" smtClean="0">
                <a:solidFill>
                  <a:srgbClr val="D8005A"/>
                </a:solidFill>
                <a:latin typeface="Lucida Sans Unicode"/>
                <a:cs typeface="MS PGothic" charset="0"/>
              </a:rPr>
              <a:t>Fase 1</a:t>
            </a:r>
            <a:endParaRPr lang="nl-NL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31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547" y="411416"/>
            <a:ext cx="7197725" cy="571754"/>
          </a:xfrm>
        </p:spPr>
        <p:txBody>
          <a:bodyPr/>
          <a:lstStyle/>
          <a:p>
            <a:pPr algn="l"/>
            <a:r>
              <a:rPr lang="nl-NL" sz="1800" b="1" cap="all" dirty="0">
                <a:solidFill>
                  <a:srgbClr val="D8005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Opname</a:t>
            </a:r>
            <a:r>
              <a:rPr lang="nl-NL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1800" b="1" cap="all" dirty="0">
                <a:solidFill>
                  <a:srgbClr val="D8005A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afdeling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rcRect t="18769" b="18769"/>
          <a:stretch>
            <a:fillRect/>
          </a:stretch>
        </p:blipFill>
        <p:spPr>
          <a:xfrm>
            <a:off x="600382" y="1545104"/>
            <a:ext cx="7704138" cy="2887266"/>
          </a:xfrm>
        </p:spPr>
      </p:pic>
    </p:spTree>
    <p:extLst>
      <p:ext uri="{BB962C8B-B14F-4D97-AF65-F5344CB8AC3E}">
        <p14:creationId xmlns:p14="http://schemas.microsoft.com/office/powerpoint/2010/main" val="1369310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549" y="414368"/>
            <a:ext cx="7197725" cy="736968"/>
          </a:xfrm>
        </p:spPr>
        <p:txBody>
          <a:bodyPr/>
          <a:lstStyle/>
          <a:p>
            <a:r>
              <a:rPr lang="nl-NL" dirty="0" smtClean="0"/>
              <a:t>Eerste fase verteld door een ouder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786" y="1845604"/>
            <a:ext cx="7704138" cy="288726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  <a:hlinkClick r:id="rId3" action="ppaction://hlinkfile"/>
              </a:rPr>
              <a:t>file://localhost/Volumes/VERBATIM/31 maart GGZ en VWS/Moeder vertelt over stabilisatiefase montage ES.wmv</a:t>
            </a:r>
            <a:endParaRPr lang="nl-N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15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6952" y="1487533"/>
            <a:ext cx="6596334" cy="3051810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3 testen: </a:t>
            </a:r>
          </a:p>
          <a:p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Dagelijks-leven-test</a:t>
            </a:r>
            <a:endParaRPr lang="nl-NL" sz="18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Draagkracht-test</a:t>
            </a:r>
            <a:endParaRPr lang="nl-NL" sz="18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lvl="1">
              <a:buFontTx/>
              <a:buChar char="-"/>
            </a:pP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Affectregulatie</a:t>
            </a:r>
          </a:p>
          <a:p>
            <a:pPr lvl="1">
              <a:buFontTx/>
              <a:buChar char="-"/>
            </a:pP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Innerlijke verbondenheid</a:t>
            </a:r>
          </a:p>
          <a:p>
            <a:pPr lvl="1">
              <a:buFontTx/>
              <a:buChar char="-"/>
            </a:pP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Zelfcompassie</a:t>
            </a:r>
            <a:endParaRPr lang="nl-NL" sz="18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nl-NL" sz="1800" dirty="0" err="1" smtClean="0">
                <a:solidFill>
                  <a:schemeClr val="tx2"/>
                </a:solidFill>
                <a:latin typeface="Lucida Sans" panose="020B0602030504020204" pitchFamily="34" charset="0"/>
              </a:rPr>
              <a:t>Notedop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-test </a:t>
            </a:r>
          </a:p>
          <a:p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Verwerkingsfase (herbeleving en </a:t>
            </a:r>
            <a:r>
              <a:rPr lang="nl-NL" sz="1800" dirty="0" err="1" smtClean="0">
                <a:solidFill>
                  <a:schemeClr val="tx2"/>
                </a:solidFill>
                <a:latin typeface="Lucida Sans" panose="020B0602030504020204" pitchFamily="34" charset="0"/>
              </a:rPr>
              <a:t>arousal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)</a:t>
            </a:r>
          </a:p>
          <a:p>
            <a:pPr marL="0" indent="0">
              <a:buNone/>
            </a:pPr>
            <a:endParaRPr lang="nl-NL" sz="18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nl-NL" sz="1800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nl-NL" sz="1800" dirty="0" smtClean="0">
              <a:latin typeface="Lucida Sans" panose="020B0602030504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308" y="1579381"/>
            <a:ext cx="2857500" cy="214312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46368" y="416771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b="1" cap="all" dirty="0">
                <a:solidFill>
                  <a:srgbClr val="D8005A"/>
                </a:solidFill>
                <a:latin typeface="Lucida Sans Unicode"/>
                <a:ea typeface="MS PGothic"/>
                <a:cs typeface="MS PGothic"/>
              </a:rPr>
              <a:t>FASE</a:t>
            </a:r>
            <a:r>
              <a:rPr lang="nl-NL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b="1" cap="all" dirty="0">
                <a:solidFill>
                  <a:srgbClr val="D8005A"/>
                </a:solidFill>
                <a:latin typeface="Lucida Sans Unicode"/>
                <a:ea typeface="MS PGothic"/>
                <a:cs typeface="MS PGothic"/>
              </a:rPr>
              <a:t>2 ouder</a:t>
            </a:r>
          </a:p>
        </p:txBody>
      </p:sp>
    </p:spTree>
    <p:extLst>
      <p:ext uri="{BB962C8B-B14F-4D97-AF65-F5344CB8AC3E}">
        <p14:creationId xmlns:p14="http://schemas.microsoft.com/office/powerpoint/2010/main" val="2009153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  <a:t>19</a:t>
            </a:fld>
            <a:endParaRPr sz="1400"/>
          </a:p>
        </p:txBody>
      </p:sp>
      <p:pic>
        <p:nvPicPr>
          <p:cNvPr id="5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6734"/>
            <a:ext cx="9144000" cy="49700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5677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jdelijke aanduiding voor tekst 4"/>
          <p:cNvSpPr>
            <a:spLocks noGrp="1"/>
          </p:cNvSpPr>
          <p:nvPr>
            <p:ph type="body" idx="1"/>
          </p:nvPr>
        </p:nvSpPr>
        <p:spPr bwMode="auto">
          <a:xfrm>
            <a:off x="1188723" y="1488395"/>
            <a:ext cx="4970341" cy="196950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Ontstaan van KINGS</a:t>
            </a:r>
          </a:p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Doelgroep</a:t>
            </a:r>
          </a:p>
          <a:p>
            <a:r>
              <a:rPr lang="nl-NL" dirty="0" err="1" smtClean="0">
                <a:solidFill>
                  <a:schemeClr val="tx2"/>
                </a:solidFill>
                <a:latin typeface="Lucida Sans" panose="020B0602030504020204" pitchFamily="34" charset="0"/>
              </a:rPr>
              <a:t>KINGS-model</a:t>
            </a:r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 (incl. MASTR)</a:t>
            </a:r>
          </a:p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Video’s </a:t>
            </a:r>
          </a:p>
          <a:p>
            <a:pPr marL="0" indent="0">
              <a:buNone/>
            </a:pPr>
            <a:endParaRPr lang="nl-NL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endParaRPr lang="nl-NL" dirty="0" smtClean="0">
              <a:latin typeface="Lucida Sans" panose="020B0602030504020204" pitchFamily="34" charset="0"/>
            </a:endParaRPr>
          </a:p>
          <a:p>
            <a:endParaRPr lang="nl-NL" dirty="0" smtClean="0">
              <a:latin typeface="Lucida Sans" panose="020B0602030504020204" pitchFamily="34" charset="0"/>
            </a:endParaRPr>
          </a:p>
          <a:p>
            <a:endParaRPr lang="nl-NL" dirty="0" smtClean="0">
              <a:latin typeface="Lucida Sans" panose="020B0602030504020204" pitchFamily="34" charset="0"/>
            </a:endParaRPr>
          </a:p>
          <a:p>
            <a:endParaRPr lang="nl-NL" dirty="0" smtClean="0">
              <a:latin typeface="Lucida Sans" panose="020B0602030504020204" pitchFamily="34" charset="0"/>
            </a:endParaRPr>
          </a:p>
          <a:p>
            <a:endParaRPr lang="nl-NL" dirty="0" smtClean="0">
              <a:latin typeface="Lucida Sans" panose="020B0602030504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7902" y="411138"/>
            <a:ext cx="3308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nl-NL" sz="2000" b="1" cap="all" dirty="0">
                <a:solidFill>
                  <a:srgbClr val="D8005A"/>
                </a:solidFill>
                <a:latin typeface="Lucida Sans Unicode"/>
                <a:ea typeface="+mn-ea"/>
              </a:rPr>
              <a:t>Overzicht</a:t>
            </a:r>
            <a:r>
              <a:rPr lang="nl-NL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dirty="0">
                <a:solidFill>
                  <a:srgbClr val="D8005A"/>
                </a:solidFill>
                <a:latin typeface="Lucida Sans Unicode"/>
                <a:ea typeface="+mn-ea"/>
              </a:rPr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398235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189246" y="1497062"/>
            <a:ext cx="5337679" cy="2433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1800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Individuele therapie kind: MASTR</a:t>
            </a:r>
          </a:p>
          <a:p>
            <a:pPr lvl="1"/>
            <a:r>
              <a:rPr lang="nl-NL" sz="1800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M:  </a:t>
            </a:r>
            <a:r>
              <a:rPr lang="nl-NL" sz="1800" dirty="0" err="1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Motivation</a:t>
            </a:r>
            <a:endParaRPr lang="nl-NL" sz="1800" dirty="0" smtClean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/>
            <a:r>
              <a:rPr lang="nl-NL" sz="1800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AS: </a:t>
            </a:r>
            <a:r>
              <a:rPr lang="nl-NL" sz="1800" dirty="0" err="1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Adaptive</a:t>
            </a:r>
            <a:r>
              <a:rPr lang="nl-NL" sz="1800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Skills </a:t>
            </a:r>
            <a:endParaRPr lang="nl-NL" sz="1800" dirty="0">
              <a:solidFill>
                <a:schemeClr val="tx2"/>
              </a:solidFill>
            </a:endParaRPr>
          </a:p>
          <a:p>
            <a:pPr lvl="1"/>
            <a:r>
              <a:rPr lang="nl-NL" sz="1800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TR: Traumaverwerking</a:t>
            </a:r>
            <a:endParaRPr lang="nl-NL" sz="1800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r>
              <a:rPr lang="nl-NL" sz="1800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Ouder al in fase 2</a:t>
            </a:r>
          </a:p>
        </p:txBody>
      </p:sp>
      <p:sp>
        <p:nvSpPr>
          <p:cNvPr id="2" name="Rechthoek 1"/>
          <p:cNvSpPr/>
          <p:nvPr/>
        </p:nvSpPr>
        <p:spPr>
          <a:xfrm>
            <a:off x="255239" y="411140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b="1" cap="all" dirty="0">
                <a:solidFill>
                  <a:srgbClr val="D8005A"/>
                </a:solidFill>
                <a:latin typeface="Lucida Sans Unicode"/>
                <a:ea typeface="MS PGothic"/>
                <a:cs typeface="MS PGothic"/>
              </a:rPr>
              <a:t>Fase</a:t>
            </a:r>
            <a:r>
              <a:rPr lang="nl-NL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b="1" cap="all" dirty="0">
                <a:solidFill>
                  <a:srgbClr val="D8005A"/>
                </a:solidFill>
                <a:latin typeface="Lucida Sans Unicode"/>
                <a:ea typeface="MS PGothic"/>
                <a:cs typeface="MS PGothic"/>
              </a:rPr>
              <a:t>1 kind</a:t>
            </a:r>
          </a:p>
        </p:txBody>
      </p:sp>
    </p:spTree>
    <p:extLst>
      <p:ext uri="{BB962C8B-B14F-4D97-AF65-F5344CB8AC3E}">
        <p14:creationId xmlns:p14="http://schemas.microsoft.com/office/powerpoint/2010/main" val="3991919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 bwMode="auto">
          <a:xfrm>
            <a:off x="253889" y="408242"/>
            <a:ext cx="7197725" cy="37742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dirty="0" smtClean="0">
                <a:ea typeface="MS PGothic"/>
                <a:cs typeface="MS PGothic"/>
              </a:rPr>
              <a:t>FASEN MASTR-protocol</a:t>
            </a:r>
          </a:p>
        </p:txBody>
      </p:sp>
      <p:sp>
        <p:nvSpPr>
          <p:cNvPr id="36866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185702" y="1495096"/>
            <a:ext cx="7704138" cy="31861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z="1800" dirty="0" smtClean="0">
                <a:latin typeface="Lucida Sans" panose="020B0602030504020204" pitchFamily="34" charset="0"/>
                <a:ea typeface="MS PGothic"/>
                <a:cs typeface="MS PGothic"/>
              </a:rPr>
              <a:t>Intake (regels en vragen) standaard begin einde biedt structuur -&gt; veiligheid</a:t>
            </a:r>
          </a:p>
          <a:p>
            <a:pPr eaLnBrk="1" hangingPunct="1"/>
            <a:r>
              <a:rPr lang="nl-NL" sz="1800" dirty="0" smtClean="0">
                <a:latin typeface="Lucida Sans" panose="020B0602030504020204" pitchFamily="34" charset="0"/>
                <a:ea typeface="MS PGothic"/>
                <a:cs typeface="MS PGothic"/>
              </a:rPr>
              <a:t>Anamnese (biografisch, school, trauma)</a:t>
            </a:r>
          </a:p>
          <a:p>
            <a:pPr eaLnBrk="1" hangingPunct="1"/>
            <a:r>
              <a:rPr lang="nl-NL" sz="1800" dirty="0" smtClean="0">
                <a:latin typeface="Lucida Sans" panose="020B0602030504020204" pitchFamily="34" charset="0"/>
                <a:ea typeface="MS PGothic"/>
                <a:cs typeface="MS PGothic"/>
              </a:rPr>
              <a:t>Motivatie (o.a. toekomstfilm)</a:t>
            </a:r>
          </a:p>
          <a:p>
            <a:pPr eaLnBrk="1" hangingPunct="1"/>
            <a:r>
              <a:rPr lang="nl-NL" sz="1800" dirty="0" smtClean="0">
                <a:latin typeface="Lucida Sans" panose="020B0602030504020204" pitchFamily="34" charset="0"/>
                <a:ea typeface="MS PGothic"/>
                <a:cs typeface="MS PGothic"/>
              </a:rPr>
              <a:t>Behandelcontract</a:t>
            </a:r>
          </a:p>
          <a:p>
            <a:pPr eaLnBrk="1" hangingPunct="1"/>
            <a:r>
              <a:rPr lang="nl-NL" sz="1800" dirty="0" smtClean="0">
                <a:latin typeface="Lucida Sans" panose="020B0602030504020204" pitchFamily="34" charset="0"/>
                <a:ea typeface="MS PGothic"/>
                <a:cs typeface="MS PGothic"/>
              </a:rPr>
              <a:t>Hoge risico situaties vermijden</a:t>
            </a:r>
          </a:p>
          <a:p>
            <a:pPr eaLnBrk="1" hangingPunct="1"/>
            <a:r>
              <a:rPr lang="nl-NL" sz="1800" dirty="0" smtClean="0">
                <a:latin typeface="Lucida Sans" panose="020B0602030504020204" pitchFamily="34" charset="0"/>
                <a:ea typeface="MS PGothic"/>
                <a:cs typeface="MS PGothic"/>
              </a:rPr>
              <a:t>Zelfcontrole vaardigheden (o.a. keuzes hebben consequenties)</a:t>
            </a:r>
          </a:p>
          <a:p>
            <a:pPr eaLnBrk="1" hangingPunct="1"/>
            <a:r>
              <a:rPr lang="nl-NL" sz="1800" dirty="0" smtClean="0">
                <a:latin typeface="Lucida Sans" panose="020B0602030504020204" pitchFamily="34" charset="0"/>
                <a:ea typeface="MS PGothic"/>
                <a:cs typeface="MS PGothic"/>
              </a:rPr>
              <a:t>Bestendigheid bij uitdaging</a:t>
            </a:r>
          </a:p>
          <a:p>
            <a:pPr eaLnBrk="1" hangingPunct="1"/>
            <a:r>
              <a:rPr lang="nl-NL" sz="1800" dirty="0" smtClean="0">
                <a:latin typeface="Lucida Sans" panose="020B0602030504020204" pitchFamily="34" charset="0"/>
                <a:ea typeface="MS PGothic"/>
                <a:cs typeface="MS PGothic"/>
              </a:rPr>
              <a:t>Stress hanteren en verminderen</a:t>
            </a:r>
          </a:p>
          <a:p>
            <a:pPr eaLnBrk="1" hangingPunct="1"/>
            <a:r>
              <a:rPr lang="nl-NL" sz="1800" dirty="0" smtClean="0">
                <a:latin typeface="Lucida Sans" panose="020B0602030504020204" pitchFamily="34" charset="0"/>
                <a:ea typeface="MS PGothic"/>
                <a:cs typeface="MS PGothic"/>
              </a:rPr>
              <a:t>Traumaverwerking</a:t>
            </a:r>
          </a:p>
          <a:p>
            <a:pPr eaLnBrk="1" hangingPunct="1"/>
            <a:r>
              <a:rPr lang="nl-NL" sz="1800" dirty="0" smtClean="0">
                <a:latin typeface="Lucida Sans" panose="020B0602030504020204" pitchFamily="34" charset="0"/>
                <a:ea typeface="MS PGothic"/>
                <a:cs typeface="MS PGothic"/>
              </a:rPr>
              <a:t>Terugvalpreventie</a:t>
            </a:r>
          </a:p>
          <a:p>
            <a:pPr eaLnBrk="1" hangingPunct="1"/>
            <a:endParaRPr lang="nl-NL" sz="1800" dirty="0" smtClean="0">
              <a:latin typeface="Lucida Sans" panose="020B0602030504020204" pitchFamily="34" charset="0"/>
              <a:ea typeface="MS PGothic"/>
              <a:cs typeface="MS PGothic"/>
            </a:endParaRPr>
          </a:p>
          <a:p>
            <a:pPr eaLnBrk="1" hangingPunct="1"/>
            <a:endParaRPr lang="nl-NL" sz="1800" dirty="0" smtClean="0">
              <a:latin typeface="Lucida Sans" panose="020B0602030504020204" pitchFamily="34" charset="0"/>
              <a:ea typeface="MS PGothic"/>
              <a:cs typeface="MS PGothic"/>
            </a:endParaRPr>
          </a:p>
          <a:p>
            <a:pPr eaLnBrk="1" hangingPunct="1"/>
            <a:endParaRPr lang="nl-NL" sz="1800" dirty="0" smtClean="0">
              <a:latin typeface="Lucida Sans" panose="020B0602030504020204" pitchFamily="34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1202434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0297" y="1496540"/>
            <a:ext cx="5378669" cy="2318713"/>
          </a:xfrm>
        </p:spPr>
        <p:txBody>
          <a:bodyPr/>
          <a:lstStyle/>
          <a:p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Traumaverwerking</a:t>
            </a:r>
          </a:p>
          <a:p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Terugvalpreventie</a:t>
            </a:r>
            <a:endParaRPr lang="nl-NL" sz="18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endParaRPr lang="nl-NL" sz="1800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endParaRPr lang="nl-NL" sz="1800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nl-NL" sz="1800" dirty="0" smtClean="0">
              <a:latin typeface="Lucida Sans" panose="020B0602030504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8117" y="411141"/>
            <a:ext cx="1571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b="1" cap="all" dirty="0">
                <a:solidFill>
                  <a:srgbClr val="D8005A"/>
                </a:solidFill>
                <a:latin typeface="Lucida Sans Unicode"/>
                <a:ea typeface="MS PGothic"/>
                <a:cs typeface="MS PGothic"/>
              </a:rPr>
              <a:t>FASE</a:t>
            </a:r>
            <a:r>
              <a:rPr lang="nl-NL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b="1" cap="all" dirty="0">
                <a:solidFill>
                  <a:srgbClr val="D8005A"/>
                </a:solidFill>
                <a:latin typeface="Lucida Sans Unicode"/>
                <a:ea typeface="MS PGothic"/>
                <a:cs typeface="MS PGothic"/>
              </a:rPr>
              <a:t>2 kind</a:t>
            </a:r>
          </a:p>
        </p:txBody>
      </p:sp>
    </p:spTree>
    <p:extLst>
      <p:ext uri="{BB962C8B-B14F-4D97-AF65-F5344CB8AC3E}">
        <p14:creationId xmlns:p14="http://schemas.microsoft.com/office/powerpoint/2010/main" val="710701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0295" y="1496544"/>
            <a:ext cx="7596353" cy="2623513"/>
          </a:xfrm>
        </p:spPr>
        <p:txBody>
          <a:bodyPr/>
          <a:lstStyle/>
          <a:p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Integratie </a:t>
            </a: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van het geleerde (via TOV-methode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)</a:t>
            </a:r>
            <a:endParaRPr lang="nl-NL" sz="18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Instromen nieuwe school 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of terugstromen naar eigen school</a:t>
            </a:r>
            <a:endParaRPr lang="nl-NL" sz="18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nl-NL" sz="1800" dirty="0" smtClean="0">
              <a:latin typeface="Lucida Sans" panose="020B0602030504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8740" y="412508"/>
            <a:ext cx="279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b="1" cap="all" dirty="0">
                <a:solidFill>
                  <a:srgbClr val="D8005A"/>
                </a:solidFill>
                <a:latin typeface="Lucida Sans Unicode"/>
                <a:ea typeface="MS PGothic"/>
                <a:cs typeface="MS PGothic"/>
              </a:rPr>
              <a:t>FASE</a:t>
            </a:r>
            <a:r>
              <a:rPr lang="nl-NL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b="1" cap="all" dirty="0">
                <a:solidFill>
                  <a:srgbClr val="D8005A"/>
                </a:solidFill>
                <a:latin typeface="Lucida Sans Unicode"/>
                <a:ea typeface="MS PGothic"/>
                <a:cs typeface="MS PGothic"/>
              </a:rPr>
              <a:t>3 ouder en kind</a:t>
            </a:r>
          </a:p>
        </p:txBody>
      </p:sp>
    </p:spTree>
    <p:extLst>
      <p:ext uri="{BB962C8B-B14F-4D97-AF65-F5344CB8AC3E}">
        <p14:creationId xmlns:p14="http://schemas.microsoft.com/office/powerpoint/2010/main" val="1914899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1272" y="1847023"/>
            <a:ext cx="6684108" cy="1316795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rgbClr val="002060"/>
                </a:solidFill>
                <a:hlinkClick r:id="rId3" action="ppaction://hlinkfile"/>
              </a:rPr>
              <a:t>Video evaluatiegesprek KINGS</a:t>
            </a:r>
            <a:endParaRPr lang="nl-NL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98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0295" y="1496540"/>
            <a:ext cx="6944710" cy="2686576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2015: 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 72 </a:t>
            </a: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KINGS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2016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:  100</a:t>
            </a:r>
            <a:endParaRPr lang="nl-NL" sz="18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2017 : 111</a:t>
            </a:r>
            <a:endParaRPr lang="nl-NL" sz="18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nl-NL" sz="18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Gemiddelde opnameduur kliniek is nu 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28 </a:t>
            </a: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dagen</a:t>
            </a:r>
          </a:p>
          <a:p>
            <a:pPr marL="0" indent="0">
              <a:buNone/>
            </a:pPr>
            <a:endParaRPr lang="nl-NL" sz="1800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Kings gezinnen is 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6 weken </a:t>
            </a: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(relatief lang)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</a:p>
        </p:txBody>
      </p:sp>
      <p:sp>
        <p:nvSpPr>
          <p:cNvPr id="2" name="Rechthoek 1"/>
          <p:cNvSpPr/>
          <p:nvPr/>
        </p:nvSpPr>
        <p:spPr>
          <a:xfrm>
            <a:off x="255551" y="412508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b="1" cap="all" dirty="0">
                <a:solidFill>
                  <a:srgbClr val="D8005A"/>
                </a:solidFill>
                <a:latin typeface="Lucida Sans Unicode"/>
                <a:ea typeface="MS PGothic"/>
                <a:cs typeface="MS PGothic"/>
              </a:rPr>
              <a:t>Cijfers</a:t>
            </a:r>
            <a:r>
              <a:rPr lang="nl-NL" dirty="0">
                <a:solidFill>
                  <a:srgbClr val="00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681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549" y="406044"/>
            <a:ext cx="7197725" cy="377429"/>
          </a:xfrm>
        </p:spPr>
        <p:txBody>
          <a:bodyPr/>
          <a:lstStyle/>
          <a:p>
            <a:r>
              <a:rPr lang="nl-NL" dirty="0" smtClean="0">
                <a:latin typeface="Lucida Sans Unicode"/>
                <a:cs typeface="Lucida Sans Unicode"/>
              </a:rPr>
              <a:t>KINGS</a:t>
            </a:r>
            <a:endParaRPr lang="nl-NL" dirty="0">
              <a:latin typeface="Lucida Sans Unicode"/>
              <a:cs typeface="Lucida Sans Unicode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0515" y="1491976"/>
            <a:ext cx="7704138" cy="2887266"/>
          </a:xfrm>
        </p:spPr>
        <p:txBody>
          <a:bodyPr/>
          <a:lstStyle/>
          <a:p>
            <a:pPr marL="0" indent="0">
              <a:buNone/>
            </a:pPr>
            <a:endParaRPr lang="nl-NL" sz="1800" dirty="0" smtClean="0">
              <a:latin typeface="Lucida Sans" panose="020B0602030504020204" pitchFamily="34" charset="0"/>
              <a:cs typeface="Lucida Sans Unicode"/>
            </a:endParaRPr>
          </a:p>
          <a:p>
            <a:r>
              <a:rPr lang="nl-NL" sz="1800" dirty="0" smtClean="0">
                <a:latin typeface="Lucida Sans" panose="020B0602030504020204" pitchFamily="34" charset="0"/>
                <a:cs typeface="Lucida Sans Unicode"/>
              </a:rPr>
              <a:t>LVB variant samen met </a:t>
            </a:r>
            <a:r>
              <a:rPr lang="nl-NL" sz="1800" dirty="0" err="1" smtClean="0">
                <a:latin typeface="Lucida Sans" panose="020B0602030504020204" pitchFamily="34" charset="0"/>
                <a:cs typeface="Lucida Sans Unicode"/>
              </a:rPr>
              <a:t>Ambiq</a:t>
            </a:r>
            <a:endParaRPr lang="nl-NL" sz="1800" dirty="0" smtClean="0">
              <a:latin typeface="Lucida Sans" panose="020B0602030504020204" pitchFamily="34" charset="0"/>
              <a:cs typeface="Lucida Sans Unicode"/>
            </a:endParaRPr>
          </a:p>
          <a:p>
            <a:r>
              <a:rPr lang="nl-NL" sz="1800" dirty="0" smtClean="0">
                <a:latin typeface="Lucida Sans" panose="020B0602030504020204" pitchFamily="34" charset="0"/>
                <a:cs typeface="Lucida Sans Unicode"/>
              </a:rPr>
              <a:t>11 trauma therapeuten</a:t>
            </a:r>
          </a:p>
          <a:p>
            <a:r>
              <a:rPr lang="nl-NL" sz="1800" dirty="0" smtClean="0">
                <a:latin typeface="Lucida Sans" panose="020B0602030504020204" pitchFamily="34" charset="0"/>
                <a:cs typeface="Lucida Sans Unicode"/>
              </a:rPr>
              <a:t>26 HBO behandelaren (CGW, TOV, MASTR)</a:t>
            </a:r>
          </a:p>
          <a:p>
            <a:r>
              <a:rPr lang="nl-NL" sz="1800" dirty="0" smtClean="0">
                <a:latin typeface="Lucida Sans" panose="020B0602030504020204" pitchFamily="34" charset="0"/>
                <a:cs typeface="Lucida Sans Unicode"/>
              </a:rPr>
              <a:t>2 GZ psychologen</a:t>
            </a:r>
          </a:p>
          <a:p>
            <a:r>
              <a:rPr lang="nl-NL" sz="1800" dirty="0" smtClean="0">
                <a:latin typeface="Lucida Sans" panose="020B0602030504020204" pitchFamily="34" charset="0"/>
                <a:cs typeface="Lucida Sans Unicode"/>
              </a:rPr>
              <a:t>2 basispsychologen</a:t>
            </a:r>
            <a:endParaRPr lang="nl-NL" sz="1800" dirty="0">
              <a:latin typeface="Lucida Sans" panose="020B0602030504020204" pitchFamily="34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74775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551" y="406044"/>
            <a:ext cx="7197725" cy="377429"/>
          </a:xfrm>
        </p:spPr>
        <p:txBody>
          <a:bodyPr/>
          <a:lstStyle/>
          <a:p>
            <a:r>
              <a:rPr lang="nl-NL" dirty="0" smtClean="0">
                <a:latin typeface="Lucida Sans Unicode"/>
                <a:cs typeface="Lucida Sans Unicode"/>
              </a:rPr>
              <a:t>Droom</a:t>
            </a:r>
            <a:endParaRPr lang="nl-NL" dirty="0">
              <a:latin typeface="Lucida Sans Unicode"/>
              <a:cs typeface="Lucida Sans Unicode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90517" y="1491978"/>
            <a:ext cx="7704138" cy="2887266"/>
          </a:xfrm>
        </p:spPr>
        <p:txBody>
          <a:bodyPr/>
          <a:lstStyle/>
          <a:p>
            <a:r>
              <a:rPr lang="nl-NL" sz="1800" dirty="0" smtClean="0">
                <a:latin typeface="Lucida Sans" panose="020B0602030504020204" pitchFamily="34" charset="0"/>
              </a:rPr>
              <a:t>Mocht het tot een uithuisplaatsing komen dan altijd via deze kans. Volgens ons is dat in het belang van het KIND.</a:t>
            </a:r>
          </a:p>
          <a:p>
            <a:r>
              <a:rPr lang="nl-NL" sz="1800" dirty="0" smtClean="0">
                <a:latin typeface="Lucida Sans" panose="020B0602030504020204" pitchFamily="34" charset="0"/>
              </a:rPr>
              <a:t>Ik ben nog nooit een ouder tegengekomen die niet het beste wil voor zijn kind.</a:t>
            </a:r>
            <a:endParaRPr lang="nl-NL" sz="1800" dirty="0">
              <a:latin typeface="Lucida Sans" panose="020B0602030504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827" y="3269841"/>
            <a:ext cx="1370399" cy="137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9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3992" y="1496544"/>
            <a:ext cx="7339898" cy="402336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Ontevredenheid over resultaten bij opname kinderen alleen. </a:t>
            </a:r>
          </a:p>
          <a:p>
            <a:endParaRPr lang="nl-NL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Kinderen met ontwikkelingsstoornissen en </a:t>
            </a:r>
            <a:r>
              <a:rPr lang="nl-NL" dirty="0">
                <a:solidFill>
                  <a:schemeClr val="tx2"/>
                </a:solidFill>
                <a:latin typeface="Lucida Sans" panose="020B0602030504020204" pitchFamily="34" charset="0"/>
              </a:rPr>
              <a:t>kinderen met vroegkinderlijk </a:t>
            </a:r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trauma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</a:p>
          <a:p>
            <a:r>
              <a:rPr lang="nl-NL" dirty="0">
                <a:solidFill>
                  <a:schemeClr val="tx2"/>
                </a:solidFill>
                <a:latin typeface="Lucida Sans" panose="020B0602030504020204" pitchFamily="34" charset="0"/>
              </a:rPr>
              <a:t>Vanaf 2008 worden kinderen onder 12 jaar alleen nog met gezin opgenomen.</a:t>
            </a:r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Assist en  KINGS .</a:t>
            </a:r>
            <a:endParaRPr lang="nl-NL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endParaRPr lang="nl-NL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endParaRPr lang="nl-NL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endParaRPr lang="nl-NL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endParaRPr lang="nl-NL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nl-NL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2" descr="http://www.natuurhulpcentrum.be/uploads/news/id491/leeu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8957" y="410130"/>
            <a:ext cx="1448258" cy="631543"/>
          </a:xfrm>
          <a:prstGeom prst="rect">
            <a:avLst/>
          </a:prstGeom>
          <a:noFill/>
        </p:spPr>
      </p:pic>
      <p:sp>
        <p:nvSpPr>
          <p:cNvPr id="2" name="Rechthoek 1"/>
          <p:cNvSpPr/>
          <p:nvPr/>
        </p:nvSpPr>
        <p:spPr>
          <a:xfrm>
            <a:off x="249409" y="410130"/>
            <a:ext cx="3223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sz="2000" b="1" cap="all" dirty="0">
                <a:solidFill>
                  <a:srgbClr val="D8005A"/>
                </a:solidFill>
                <a:latin typeface="Lucida Sans Unicode"/>
              </a:rPr>
              <a:t>Aanleiding</a:t>
            </a:r>
            <a:r>
              <a:rPr lang="nl-NL" sz="2000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dirty="0">
                <a:solidFill>
                  <a:srgbClr val="D8005A"/>
                </a:solidFill>
                <a:latin typeface="Lucida Sans Unicode"/>
              </a:rPr>
              <a:t>en</a:t>
            </a:r>
            <a:r>
              <a:rPr lang="nl-NL" sz="2000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dirty="0">
                <a:solidFill>
                  <a:srgbClr val="D8005A"/>
                </a:solidFill>
                <a:latin typeface="Lucida Sans Unicode"/>
              </a:rPr>
              <a:t>gevolg</a:t>
            </a:r>
          </a:p>
        </p:txBody>
      </p:sp>
    </p:spTree>
    <p:extLst>
      <p:ext uri="{BB962C8B-B14F-4D97-AF65-F5344CB8AC3E}">
        <p14:creationId xmlns:p14="http://schemas.microsoft.com/office/powerpoint/2010/main" val="40186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3992" y="1487476"/>
            <a:ext cx="7392450" cy="2380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Kinderen </a:t>
            </a:r>
            <a:r>
              <a:rPr lang="nl-NL" dirty="0">
                <a:solidFill>
                  <a:schemeClr val="tx2"/>
                </a:solidFill>
                <a:latin typeface="Lucida Sans" panose="020B0602030504020204" pitchFamily="34" charset="0"/>
              </a:rPr>
              <a:t>uit </a:t>
            </a:r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gezinnen waar huiselijk geweld, mishandeling en verwaarlozing plaatsvindt. </a:t>
            </a:r>
            <a:endParaRPr lang="nl-NL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- mogelijk in combinatie met  ontwikkelingsstoornissen</a:t>
            </a:r>
          </a:p>
        </p:txBody>
      </p:sp>
      <p:sp>
        <p:nvSpPr>
          <p:cNvPr id="2" name="Rechthoek 1"/>
          <p:cNvSpPr/>
          <p:nvPr/>
        </p:nvSpPr>
        <p:spPr>
          <a:xfrm>
            <a:off x="253155" y="411139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sz="2000" b="1" cap="all" dirty="0">
                <a:solidFill>
                  <a:srgbClr val="D8005A"/>
                </a:solidFill>
                <a:latin typeface="Lucida Sans Unicode"/>
              </a:rPr>
              <a:t>Doelgroep</a:t>
            </a:r>
            <a:r>
              <a:rPr lang="nl-NL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dirty="0">
                <a:solidFill>
                  <a:srgbClr val="D8005A"/>
                </a:solidFill>
                <a:latin typeface="Lucida Sans Unicode"/>
              </a:rPr>
              <a:t>KINGS</a:t>
            </a:r>
          </a:p>
        </p:txBody>
      </p:sp>
    </p:spTree>
    <p:extLst>
      <p:ext uri="{BB962C8B-B14F-4D97-AF65-F5344CB8AC3E}">
        <p14:creationId xmlns:p14="http://schemas.microsoft.com/office/powerpoint/2010/main" val="8667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189248" y="1487873"/>
            <a:ext cx="6399222" cy="313668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Interpersoonlijk trauma zowel bij ouder als kind</a:t>
            </a:r>
          </a:p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Mishandeling</a:t>
            </a:r>
          </a:p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Verwaarlozing</a:t>
            </a:r>
          </a:p>
          <a:p>
            <a:r>
              <a:rPr lang="nl-NL" dirty="0" err="1" smtClean="0">
                <a:solidFill>
                  <a:schemeClr val="tx2"/>
                </a:solidFill>
                <a:latin typeface="Lucida Sans" panose="020B0602030504020204" pitchFamily="34" charset="0"/>
              </a:rPr>
              <a:t>Emotieregulatieproblemen</a:t>
            </a:r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op de voorgrond</a:t>
            </a:r>
          </a:p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Kerncognities van ouders vaak: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Ik ben een slechte moeder/persoon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Niemand is te vertrouwen</a:t>
            </a:r>
          </a:p>
          <a:p>
            <a:pPr lvl="1"/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De wereld is onveilig</a:t>
            </a:r>
          </a:p>
          <a:p>
            <a:pPr marL="0" indent="0">
              <a:buNone/>
            </a:pPr>
            <a:endParaRPr lang="nl-NL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endParaRPr lang="nl-NL" dirty="0" smtClean="0">
              <a:latin typeface="Lucida Sans" panose="020B0602030504020204" pitchFamily="34" charset="0"/>
            </a:endParaRPr>
          </a:p>
          <a:p>
            <a:endParaRPr lang="nl-NL" dirty="0" smtClean="0">
              <a:latin typeface="Lucida Sans" panose="020B0602030504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57212" y="411138"/>
            <a:ext cx="3270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sz="2000" b="1" cap="all" dirty="0">
                <a:solidFill>
                  <a:srgbClr val="D8005A"/>
                </a:solidFill>
                <a:latin typeface="Lucida Sans Unicode"/>
              </a:rPr>
              <a:t>Kenmerken</a:t>
            </a:r>
            <a:r>
              <a:rPr lang="nl-NL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dirty="0">
                <a:solidFill>
                  <a:srgbClr val="D8005A"/>
                </a:solidFill>
                <a:latin typeface="Lucida Sans Unicode"/>
              </a:rPr>
              <a:t>doelgroep</a:t>
            </a:r>
          </a:p>
        </p:txBody>
      </p:sp>
    </p:spTree>
    <p:extLst>
      <p:ext uri="{BB962C8B-B14F-4D97-AF65-F5344CB8AC3E}">
        <p14:creationId xmlns:p14="http://schemas.microsoft.com/office/powerpoint/2010/main" val="13765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685401" y="998284"/>
            <a:ext cx="7996143" cy="291107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1800" i="1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						    geïntegreerde positie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	</a:t>
            </a:r>
          </a:p>
          <a:p>
            <a:pPr>
              <a:buFont typeface="Arial" charset="0"/>
              <a:buNone/>
            </a:pPr>
            <a:endParaRPr lang="nl-NL" sz="1800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>
              <a:buFont typeface="Arial" charset="0"/>
              <a:buNone/>
            </a:pP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	Vaak cluster C + trauma		         trauma (lijkt meest op type 1)</a:t>
            </a:r>
          </a:p>
          <a:p>
            <a:pPr>
              <a:buFont typeface="Arial" charset="0"/>
              <a:buNone/>
            </a:pP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    1.lang,  2.lang,  3.kort		         1.kort,  2.kort,  3.kort</a:t>
            </a:r>
          </a:p>
          <a:p>
            <a:pPr>
              <a:buFont typeface="Arial" charset="0"/>
              <a:buNone/>
            </a:pP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				</a:t>
            </a:r>
            <a:r>
              <a:rPr lang="nl-NL" sz="1800" i="1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					</a:t>
            </a:r>
          </a:p>
          <a:p>
            <a:pPr>
              <a:buFont typeface="Arial" charset="0"/>
              <a:buNone/>
            </a:pPr>
            <a:r>
              <a:rPr lang="nl-NL" sz="1800" i="1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          Vroege traumatisering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            </a:t>
            </a:r>
            <a:r>
              <a:rPr lang="nl-NL" sz="1800" i="1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Late traumatisering</a:t>
            </a:r>
            <a:endParaRPr lang="nl-NL" sz="1800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>
              <a:buFont typeface="Arial" charset="0"/>
              <a:buNone/>
            </a:pP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       1.lang,  2.wel/niet?,   3.lang	   1.lang,  2.?,  3.lang</a:t>
            </a:r>
          </a:p>
          <a:p>
            <a:pPr>
              <a:buFont typeface="Arial" charset="0"/>
              <a:buNone/>
            </a:pP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	   </a:t>
            </a:r>
          </a:p>
          <a:p>
            <a:pPr>
              <a:buFont typeface="Arial" charset="0"/>
              <a:buNone/>
            </a:pPr>
            <a:endParaRPr lang="nl-NL" sz="1800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>
              <a:buNone/>
            </a:pP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			                         </a:t>
            </a:r>
            <a:r>
              <a:rPr lang="nl-NL" sz="1800" i="1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geïsoleerde positie			</a:t>
            </a:r>
          </a:p>
          <a:p>
            <a:pPr>
              <a:buNone/>
            </a:pPr>
            <a:r>
              <a:rPr lang="nl-NL" sz="1800" i="1" dirty="0">
                <a:solidFill>
                  <a:schemeClr val="tx2"/>
                </a:solidFill>
                <a:latin typeface="Lucida Sans" panose="020B0602030504020204" pitchFamily="34" charset="0"/>
              </a:rPr>
              <a:t>	</a:t>
            </a:r>
            <a:r>
              <a:rPr lang="nl-NL" sz="1800" i="1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												</a:t>
            </a:r>
            <a:r>
              <a:rPr lang="nl-NL" sz="1200" dirty="0" err="1" smtClean="0">
                <a:solidFill>
                  <a:schemeClr val="tx2"/>
                </a:solidFill>
                <a:latin typeface="Lucida Sans" panose="020B0602030504020204" pitchFamily="34" charset="0"/>
              </a:rPr>
              <a:t>Stöfsel</a:t>
            </a:r>
            <a:r>
              <a:rPr lang="nl-NL" sz="12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/</a:t>
            </a:r>
            <a:r>
              <a:rPr lang="nl-NL" sz="1200" dirty="0" err="1" smtClean="0">
                <a:solidFill>
                  <a:schemeClr val="tx2"/>
                </a:solidFill>
                <a:latin typeface="Lucida Sans" panose="020B0602030504020204" pitchFamily="34" charset="0"/>
              </a:rPr>
              <a:t>Mooren</a:t>
            </a:r>
            <a:r>
              <a:rPr lang="nl-NL" sz="12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</a:t>
            </a:r>
            <a:r>
              <a:rPr lang="nl-NL" sz="1200" dirty="0">
                <a:solidFill>
                  <a:schemeClr val="tx2"/>
                </a:solidFill>
                <a:latin typeface="Lucida Sans" panose="020B0602030504020204" pitchFamily="34" charset="0"/>
              </a:rPr>
              <a:t>(2010) </a:t>
            </a:r>
            <a:endParaRPr lang="nl-NL" sz="1200" i="1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>
              <a:buFont typeface="Arial" charset="0"/>
              <a:buNone/>
            </a:pPr>
            <a:endParaRPr lang="nl-NL" sz="1800" dirty="0" smtClean="0">
              <a:latin typeface="Lucida Sans" panose="020B0602030504020204" pitchFamily="34" charset="0"/>
            </a:endParaRPr>
          </a:p>
        </p:txBody>
      </p:sp>
      <p:sp>
        <p:nvSpPr>
          <p:cNvPr id="64514" name="Titel 1"/>
          <p:cNvSpPr>
            <a:spLocks noGrp="1"/>
          </p:cNvSpPr>
          <p:nvPr>
            <p:ph type="title"/>
          </p:nvPr>
        </p:nvSpPr>
        <p:spPr>
          <a:xfrm>
            <a:off x="252249" y="406045"/>
            <a:ext cx="5875282" cy="377429"/>
          </a:xfrm>
        </p:spPr>
        <p:txBody>
          <a:bodyPr/>
          <a:lstStyle/>
          <a:p>
            <a:r>
              <a:rPr lang="nl-NL" sz="2000" b="1" cap="all" dirty="0">
                <a:solidFill>
                  <a:srgbClr val="D8005A"/>
                </a:solidFill>
                <a:latin typeface="Lucida Sans Unicode"/>
                <a:ea typeface="ＭＳ Ｐゴシック" pitchFamily="-110" charset="-128"/>
                <a:cs typeface="+mn-cs"/>
              </a:rPr>
              <a:t>Behandelmogelijkheden</a:t>
            </a:r>
            <a:r>
              <a:rPr lang="nl-NL" sz="2000" b="1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dirty="0">
                <a:solidFill>
                  <a:srgbClr val="D8005A"/>
                </a:solidFill>
                <a:latin typeface="Lucida Sans Unicode"/>
                <a:ea typeface="ＭＳ Ｐゴシック" pitchFamily="-110" charset="-128"/>
                <a:cs typeface="+mn-cs"/>
              </a:rPr>
              <a:t>traumavormen</a:t>
            </a:r>
          </a:p>
        </p:txBody>
      </p:sp>
      <p:grpSp>
        <p:nvGrpSpPr>
          <p:cNvPr id="6" name="Groep 5"/>
          <p:cNvGrpSpPr/>
          <p:nvPr/>
        </p:nvGrpSpPr>
        <p:grpSpPr>
          <a:xfrm>
            <a:off x="1240220" y="1566995"/>
            <a:ext cx="6791325" cy="2151242"/>
            <a:chOff x="1240220" y="1566995"/>
            <a:chExt cx="6791325" cy="2151242"/>
          </a:xfrm>
        </p:grpSpPr>
        <p:sp>
          <p:nvSpPr>
            <p:cNvPr id="2" name="Ovaal 1"/>
            <p:cNvSpPr/>
            <p:nvPr/>
          </p:nvSpPr>
          <p:spPr>
            <a:xfrm>
              <a:off x="1240220" y="2537516"/>
              <a:ext cx="3342290" cy="1075621"/>
            </a:xfrm>
            <a:prstGeom prst="ellipse">
              <a:avLst/>
            </a:prstGeom>
            <a:noFill/>
            <a:ln w="57150">
              <a:solidFill>
                <a:srgbClr val="BED20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" name="Groep 4"/>
            <p:cNvGrpSpPr/>
            <p:nvPr/>
          </p:nvGrpSpPr>
          <p:grpSpPr>
            <a:xfrm>
              <a:off x="1382555" y="1566995"/>
              <a:ext cx="6648990" cy="2151242"/>
              <a:chOff x="1382555" y="1566995"/>
              <a:chExt cx="6648990" cy="2151242"/>
            </a:xfrm>
          </p:grpSpPr>
          <p:cxnSp>
            <p:nvCxnSpPr>
              <p:cNvPr id="64516" name="Rechte verbindingslijn met pijl 4"/>
              <p:cNvCxnSpPr>
                <a:cxnSpLocks noChangeShapeType="1"/>
              </p:cNvCxnSpPr>
              <p:nvPr/>
            </p:nvCxnSpPr>
            <p:spPr bwMode="auto">
              <a:xfrm rot="5400000">
                <a:off x="3610842" y="2641792"/>
                <a:ext cx="2151242" cy="1648"/>
              </a:xfrm>
              <a:prstGeom prst="straightConnector1">
                <a:avLst/>
              </a:prstGeom>
              <a:noFill/>
              <a:ln w="9525" algn="ctr">
                <a:solidFill>
                  <a:schemeClr val="tx2"/>
                </a:solidFill>
                <a:round/>
                <a:headEnd type="arrow" w="med" len="med"/>
                <a:tailEnd type="arrow" w="med" len="med"/>
              </a:ln>
            </p:spPr>
          </p:cxnSp>
          <p:cxnSp>
            <p:nvCxnSpPr>
              <p:cNvPr id="64517" name="Rechte verbindingslijn met pijl 8"/>
              <p:cNvCxnSpPr>
                <a:cxnSpLocks noChangeShapeType="1"/>
              </p:cNvCxnSpPr>
              <p:nvPr/>
            </p:nvCxnSpPr>
            <p:spPr bwMode="auto">
              <a:xfrm>
                <a:off x="1382555" y="2530601"/>
                <a:ext cx="6648990" cy="1355"/>
              </a:xfrm>
              <a:prstGeom prst="straightConnector1">
                <a:avLst/>
              </a:prstGeom>
              <a:noFill/>
              <a:ln w="9525" algn="ctr">
                <a:solidFill>
                  <a:schemeClr val="tx2"/>
                </a:solidFill>
                <a:round/>
                <a:headEnd type="arrow" w="med" len="med"/>
                <a:tailEnd type="arrow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409409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85044" y="1490632"/>
            <a:ext cx="7622625" cy="2986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Gemeenschappelijk voor alle gezinsleden:</a:t>
            </a:r>
          </a:p>
          <a:p>
            <a:pPr marL="0" indent="0">
              <a:buNone/>
            </a:pPr>
            <a:endParaRPr lang="nl-NL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Problematiek wordt aangestuurd door nare ervaringen uit het verleden</a:t>
            </a:r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Voor de kinderen geldt</a:t>
            </a:r>
          </a:p>
          <a:p>
            <a:pPr marL="0" indent="0">
              <a:buNone/>
            </a:pPr>
            <a:endParaRPr lang="nl-NL" dirty="0" smtClean="0">
              <a:solidFill>
                <a:schemeClr val="tx2"/>
              </a:solidFill>
              <a:latin typeface="Lucida Sans" panose="020B0602030504020204" pitchFamily="34" charset="0"/>
            </a:endParaRPr>
          </a:p>
          <a:p>
            <a:r>
              <a:rPr lang="nl-NL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Er wordt minstens één hechtingsfiguur mee behandeld.</a:t>
            </a:r>
            <a:endParaRPr lang="nl-NL" dirty="0">
              <a:solidFill>
                <a:schemeClr val="tx2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8194" y="1491553"/>
            <a:ext cx="7041406" cy="1819209"/>
          </a:xfrm>
        </p:spPr>
        <p:txBody>
          <a:bodyPr/>
          <a:lstStyle/>
          <a:p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Opname gezinnen variërend van </a:t>
            </a:r>
            <a:r>
              <a:rPr lang="nl-NL" sz="1800" dirty="0">
                <a:solidFill>
                  <a:schemeClr val="tx2"/>
                </a:solidFill>
                <a:latin typeface="Lucida Sans" panose="020B0602030504020204" pitchFamily="34" charset="0"/>
              </a:rPr>
              <a:t>2</a:t>
            </a:r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 weken tot 3 maanden. (gemiddeld 6 weken)</a:t>
            </a:r>
          </a:p>
          <a:p>
            <a:r>
              <a:rPr lang="nl-NL" sz="1800" dirty="0" smtClean="0">
                <a:solidFill>
                  <a:schemeClr val="tx2"/>
                </a:solidFill>
                <a:latin typeface="Lucida Sans" panose="020B0602030504020204" pitchFamily="34" charset="0"/>
              </a:rPr>
              <a:t>Alles wat goed is moet doorgaan; school, werk enz. Maar meestal is dat er niet.</a:t>
            </a:r>
          </a:p>
          <a:p>
            <a:endParaRPr lang="nl-NL" sz="1800" dirty="0">
              <a:latin typeface="Lucida Sans" panose="020B060203050402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7527" y="411139"/>
            <a:ext cx="2310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nl-NL" sz="2000" b="1" cap="all" dirty="0">
                <a:solidFill>
                  <a:srgbClr val="D8005A"/>
                </a:solidFill>
                <a:latin typeface="Lucida Sans Unicode"/>
              </a:rPr>
              <a:t>Hoe</a:t>
            </a:r>
            <a:r>
              <a:rPr lang="nl-NL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dirty="0">
                <a:solidFill>
                  <a:srgbClr val="D8005A"/>
                </a:solidFill>
                <a:latin typeface="Lucida Sans Unicode"/>
              </a:rPr>
              <a:t>werkt</a:t>
            </a:r>
            <a:r>
              <a:rPr lang="nl-NL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nl-NL" sz="2000" b="1" cap="all" dirty="0" smtClean="0">
                <a:solidFill>
                  <a:srgbClr val="D8005A"/>
                </a:solidFill>
                <a:latin typeface="Lucida Sans Unicode"/>
              </a:rPr>
              <a:t>het?</a:t>
            </a:r>
            <a:endParaRPr lang="nl-NL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05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49925"/>
              </p:ext>
            </p:extLst>
          </p:nvPr>
        </p:nvGraphicFramePr>
        <p:xfrm>
          <a:off x="446050" y="951951"/>
          <a:ext cx="8441473" cy="3957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vak 1"/>
          <p:cNvSpPr txBox="1"/>
          <p:nvPr/>
        </p:nvSpPr>
        <p:spPr>
          <a:xfrm>
            <a:off x="585788" y="239977"/>
            <a:ext cx="5930900" cy="523220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nl-NL" sz="2800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Kings: </a:t>
            </a:r>
            <a:r>
              <a:rPr lang="nl-NL" sz="2800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</a:t>
            </a:r>
            <a:r>
              <a:rPr lang="nl-NL" sz="2800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ind IN </a:t>
            </a:r>
            <a:r>
              <a:rPr lang="nl-NL" sz="2800" dirty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G</a:t>
            </a:r>
            <a:r>
              <a:rPr lang="nl-NL" sz="2800" dirty="0" smtClean="0">
                <a:solidFill>
                  <a:schemeClr val="tx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ezond Systeem</a:t>
            </a:r>
            <a:endParaRPr lang="nl-NL" sz="2800" dirty="0">
              <a:solidFill>
                <a:schemeClr val="tx2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77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387BDB33C98458768EA455C3D382C" ma:contentTypeVersion="2" ma:contentTypeDescription="Create a new document." ma:contentTypeScope="" ma:versionID="6e4f5c52bdf51571cda8f9bcdeb9d97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836eb096a3e4c918a325f9ae128a48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8212E-4271-4200-A213-2C72D2B81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8F04CE-D23C-4396-A671-DD399AFD5E1E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6E3368B-569E-40B1-9ECE-D71FCBD0EA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8412</TotalTime>
  <Words>864</Words>
  <Application>Microsoft Office PowerPoint</Application>
  <PresentationFormat>Diavoorstelling (16:9)</PresentationFormat>
  <Paragraphs>247</Paragraphs>
  <Slides>27</Slides>
  <Notes>27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27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Lucida Sans</vt:lpstr>
      <vt:lpstr>Lucida Sans Unicode</vt:lpstr>
      <vt:lpstr>Times New Roman</vt:lpstr>
      <vt:lpstr>1_Aangepast ontwerp</vt:lpstr>
      <vt:lpstr>2_Aangepast ontwerp</vt:lpstr>
      <vt:lpstr>1_Office-thema</vt:lpstr>
      <vt:lpstr>3_Aangepast ontwerp</vt:lpstr>
      <vt:lpstr>KINGS  Kind IN Gezond Systeem</vt:lpstr>
      <vt:lpstr>PowerPoint-presentatie</vt:lpstr>
      <vt:lpstr>PowerPoint-presentatie</vt:lpstr>
      <vt:lpstr>PowerPoint-presentatie</vt:lpstr>
      <vt:lpstr>PowerPoint-presentatie</vt:lpstr>
      <vt:lpstr>Behandelmogelijkheden traumavormen</vt:lpstr>
      <vt:lpstr>PowerPoint-presentatie</vt:lpstr>
      <vt:lpstr>PowerPoint-presentatie</vt:lpstr>
      <vt:lpstr>PowerPoint-presentatie</vt:lpstr>
      <vt:lpstr>Opnamegesprek</vt:lpstr>
      <vt:lpstr>PowerPoint-presentatie</vt:lpstr>
      <vt:lpstr>Window of tolerance  </vt:lpstr>
      <vt:lpstr>PowerPoint-presentatie</vt:lpstr>
      <vt:lpstr>PowerPoint-presentatie</vt:lpstr>
      <vt:lpstr>PowerPoint-presentatie</vt:lpstr>
      <vt:lpstr>Opname afdeling</vt:lpstr>
      <vt:lpstr>Eerste fase verteld door een ouder</vt:lpstr>
      <vt:lpstr>PowerPoint-presentatie</vt:lpstr>
      <vt:lpstr>PowerPoint-presentatie</vt:lpstr>
      <vt:lpstr>PowerPoint-presentatie</vt:lpstr>
      <vt:lpstr>FASEN MASTR-protocol</vt:lpstr>
      <vt:lpstr>PowerPoint-presentatie</vt:lpstr>
      <vt:lpstr>PowerPoint-presentatie</vt:lpstr>
      <vt:lpstr>PowerPoint-presentatie</vt:lpstr>
      <vt:lpstr>PowerPoint-presentatie</vt:lpstr>
      <vt:lpstr>KINGS</vt:lpstr>
      <vt:lpstr>Droom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Koen Engelen</dc:creator>
  <cp:lastModifiedBy>Janey Niemeijer</cp:lastModifiedBy>
  <cp:revision>123</cp:revision>
  <cp:lastPrinted>2016-02-26T14:39:20Z</cp:lastPrinted>
  <dcterms:created xsi:type="dcterms:W3CDTF">2011-03-04T11:47:06Z</dcterms:created>
  <dcterms:modified xsi:type="dcterms:W3CDTF">2018-03-16T09:41:56Z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0x01010016D387BDB33C98458768EA455C3D382C</vt:lpwstr>
  </property>
</Properties>
</file>