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0" r:id="rId5"/>
    <p:sldId id="266" r:id="rId6"/>
    <p:sldId id="259" r:id="rId7"/>
    <p:sldId id="262" r:id="rId8"/>
    <p:sldId id="264"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2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68" autoAdjust="0"/>
    <p:restoredTop sz="82268" autoAdjust="0"/>
  </p:normalViewPr>
  <p:slideViewPr>
    <p:cSldViewPr snapToGrid="0">
      <p:cViewPr varScale="1">
        <p:scale>
          <a:sx n="69" d="100"/>
          <a:sy n="69" d="100"/>
        </p:scale>
        <p:origin x="192" y="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1E7282-2F4B-4621-B49A-79D6850ABED2}" type="datetimeFigureOut">
              <a:rPr lang="nl-NL" smtClean="0"/>
              <a:t>5-3-2018</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5BD1DF-2284-4FDB-A509-F5A837375C1C}" type="slidenum">
              <a:rPr lang="nl-NL" smtClean="0"/>
              <a:t>‹nr.›</a:t>
            </a:fld>
            <a:endParaRPr lang="nl-NL" dirty="0"/>
          </a:p>
        </p:txBody>
      </p:sp>
    </p:spTree>
    <p:extLst>
      <p:ext uri="{BB962C8B-B14F-4D97-AF65-F5344CB8AC3E}">
        <p14:creationId xmlns:p14="http://schemas.microsoft.com/office/powerpoint/2010/main" val="3855517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Aftrap: Anne, Quote introduceren</a:t>
            </a:r>
          </a:p>
        </p:txBody>
      </p:sp>
      <p:sp>
        <p:nvSpPr>
          <p:cNvPr id="4" name="Tijdelijke aanduiding voor dianummer 3"/>
          <p:cNvSpPr>
            <a:spLocks noGrp="1"/>
          </p:cNvSpPr>
          <p:nvPr>
            <p:ph type="sldNum" sz="quarter" idx="10"/>
          </p:nvPr>
        </p:nvSpPr>
        <p:spPr/>
        <p:txBody>
          <a:bodyPr/>
          <a:lstStyle/>
          <a:p>
            <a:fld id="{285BD1DF-2284-4FDB-A509-F5A837375C1C}" type="slidenum">
              <a:rPr lang="nl-NL" smtClean="0"/>
              <a:t>1</a:t>
            </a:fld>
            <a:endParaRPr lang="nl-NL" dirty="0"/>
          </a:p>
        </p:txBody>
      </p:sp>
    </p:spTree>
    <p:extLst>
      <p:ext uri="{BB962C8B-B14F-4D97-AF65-F5344CB8AC3E}">
        <p14:creationId xmlns:p14="http://schemas.microsoft.com/office/powerpoint/2010/main" val="1074780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Anne, camera introduceren</a:t>
            </a:r>
          </a:p>
        </p:txBody>
      </p:sp>
      <p:sp>
        <p:nvSpPr>
          <p:cNvPr id="4" name="Tijdelijke aanduiding voor dianummer 3"/>
          <p:cNvSpPr>
            <a:spLocks noGrp="1"/>
          </p:cNvSpPr>
          <p:nvPr>
            <p:ph type="sldNum" sz="quarter" idx="10"/>
          </p:nvPr>
        </p:nvSpPr>
        <p:spPr/>
        <p:txBody>
          <a:bodyPr/>
          <a:lstStyle/>
          <a:p>
            <a:fld id="{285BD1DF-2284-4FDB-A509-F5A837375C1C}" type="slidenum">
              <a:rPr lang="nl-NL" smtClean="0"/>
              <a:t>2</a:t>
            </a:fld>
            <a:endParaRPr lang="nl-NL" dirty="0"/>
          </a:p>
        </p:txBody>
      </p:sp>
    </p:spTree>
    <p:extLst>
      <p:ext uri="{BB962C8B-B14F-4D97-AF65-F5344CB8AC3E}">
        <p14:creationId xmlns:p14="http://schemas.microsoft.com/office/powerpoint/2010/main" val="1133090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85BD1DF-2284-4FDB-A509-F5A837375C1C}" type="slidenum">
              <a:rPr lang="nl-NL" smtClean="0"/>
              <a:t>4</a:t>
            </a:fld>
            <a:endParaRPr lang="nl-NL" dirty="0"/>
          </a:p>
        </p:txBody>
      </p:sp>
    </p:spTree>
    <p:extLst>
      <p:ext uri="{BB962C8B-B14F-4D97-AF65-F5344CB8AC3E}">
        <p14:creationId xmlns:p14="http://schemas.microsoft.com/office/powerpoint/2010/main" val="1861013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Joan, introductie:</a:t>
            </a:r>
          </a:p>
          <a:p>
            <a:r>
              <a:rPr lang="nl-NL" sz="1200" kern="1200" dirty="0">
                <a:solidFill>
                  <a:schemeClr val="tx1"/>
                </a:solidFill>
                <a:effectLst/>
                <a:latin typeface="+mn-lt"/>
                <a:ea typeface="+mn-ea"/>
                <a:cs typeface="+mn-cs"/>
              </a:rPr>
              <a:t>Doel, wat willen wij met het bespreken van deze casus.</a:t>
            </a:r>
          </a:p>
          <a:p>
            <a:r>
              <a:rPr lang="nl-NL" sz="1200" b="1" i="1" kern="1200" dirty="0">
                <a:solidFill>
                  <a:schemeClr val="tx1"/>
                </a:solidFill>
                <a:effectLst/>
                <a:latin typeface="+mn-lt"/>
                <a:ea typeface="+mn-ea"/>
                <a:cs typeface="+mn-cs"/>
              </a:rPr>
              <a:t>Introductie:</a:t>
            </a:r>
          </a:p>
          <a:p>
            <a:r>
              <a:rPr lang="nl-NL" sz="1200" kern="1200" dirty="0">
                <a:solidFill>
                  <a:schemeClr val="tx1"/>
                </a:solidFill>
                <a:effectLst/>
                <a:latin typeface="+mn-lt"/>
                <a:ea typeface="+mn-ea"/>
                <a:cs typeface="+mn-cs"/>
              </a:rPr>
              <a:t>De casus wordt ingebracht door jeugdbescherming bij de intervisie groep van innovatieve psychiatrie. Moeder is weer stabiel. Jeugdbescherming moet de casus opnieuw gaan herzien. Wat is er nodig voor het gezin om de veiligheid van de kinderen bij moeder te garanderen, wat betekent dit voor ieder gezinslid en kan deze moeder dat? </a:t>
            </a:r>
          </a:p>
          <a:p>
            <a:endParaRPr lang="nl-NL" sz="1200" kern="1200" dirty="0">
              <a:solidFill>
                <a:schemeClr val="tx1"/>
              </a:solidFill>
              <a:effectLst/>
              <a:latin typeface="+mn-lt"/>
              <a:ea typeface="+mn-ea"/>
              <a:cs typeface="+mn-cs"/>
            </a:endParaRPr>
          </a:p>
          <a:p>
            <a:r>
              <a:rPr lang="nl-NL" sz="1200" b="1" i="1" kern="1200" dirty="0">
                <a:solidFill>
                  <a:schemeClr val="tx1"/>
                </a:solidFill>
                <a:effectLst/>
                <a:latin typeface="+mn-lt"/>
                <a:ea typeface="+mn-ea"/>
                <a:cs typeface="+mn-cs"/>
              </a:rPr>
              <a:t>Uiteen in groepjes:</a:t>
            </a:r>
          </a:p>
          <a:p>
            <a:r>
              <a:rPr lang="nl-NL" sz="1200" kern="1200" dirty="0">
                <a:solidFill>
                  <a:schemeClr val="tx1"/>
                </a:solidFill>
                <a:effectLst/>
                <a:latin typeface="+mn-lt"/>
                <a:ea typeface="+mn-ea"/>
                <a:cs typeface="+mn-cs"/>
              </a:rPr>
              <a:t>Jullie zitten nu als respectievelijk behandelaren van moeder, jeugdbescherming, en GGD om tafel om deze casus te bespreken. Jullie moeten nu voor het gezin een veiligheidsplan maken. </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8 groepjes van 6, besteed niet meer dan 5 minuten per vraag, belangrijk om ze allemaal na te gaan</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Vragen:</a:t>
            </a:r>
          </a:p>
          <a:p>
            <a:pPr marL="171450" indent="-171450">
              <a:buFont typeface="Arial" panose="020B0604020202020204" pitchFamily="34" charset="0"/>
              <a:buChar char="•"/>
            </a:pPr>
            <a:r>
              <a:rPr lang="nl-NL" sz="1200" kern="1200" dirty="0">
                <a:solidFill>
                  <a:schemeClr val="tx1"/>
                </a:solidFill>
                <a:effectLst/>
                <a:latin typeface="+mn-lt"/>
                <a:ea typeface="+mn-ea"/>
                <a:cs typeface="+mn-cs"/>
              </a:rPr>
              <a:t>Maak een genogram</a:t>
            </a:r>
          </a:p>
          <a:p>
            <a:pPr marL="171450" indent="-171450">
              <a:buFont typeface="Arial" panose="020B0604020202020204" pitchFamily="34" charset="0"/>
              <a:buChar char="•"/>
            </a:pPr>
            <a:r>
              <a:rPr lang="nl-NL" sz="1200" kern="1200" dirty="0">
                <a:solidFill>
                  <a:schemeClr val="tx1"/>
                </a:solidFill>
                <a:effectLst/>
                <a:latin typeface="+mn-lt"/>
                <a:ea typeface="+mn-ea"/>
                <a:cs typeface="+mn-cs"/>
              </a:rPr>
              <a:t>Welk cijfer krijgt de veiligheid van de kinderen nu? 1-10</a:t>
            </a:r>
          </a:p>
          <a:p>
            <a:pPr marL="171450" indent="-171450">
              <a:buFont typeface="Arial" panose="020B0604020202020204" pitchFamily="34" charset="0"/>
              <a:buChar char="•"/>
            </a:pPr>
            <a:r>
              <a:rPr lang="nl-NL" sz="1200" kern="1200" dirty="0">
                <a:solidFill>
                  <a:schemeClr val="tx1"/>
                </a:solidFill>
                <a:effectLst/>
                <a:latin typeface="+mn-lt"/>
                <a:ea typeface="+mn-ea"/>
                <a:cs typeface="+mn-cs"/>
              </a:rPr>
              <a:t>Welke interventies zijn nodig om de veiligheid te vergroten?</a:t>
            </a:r>
          </a:p>
          <a:p>
            <a:pPr marL="171450" indent="-171450">
              <a:buFont typeface="Arial" panose="020B0604020202020204" pitchFamily="34" charset="0"/>
              <a:buChar char="•"/>
            </a:pPr>
            <a:r>
              <a:rPr lang="nl-NL" sz="1200" kern="1200" dirty="0">
                <a:solidFill>
                  <a:schemeClr val="tx1"/>
                </a:solidFill>
                <a:effectLst/>
                <a:latin typeface="+mn-lt"/>
                <a:ea typeface="+mn-ea"/>
                <a:cs typeface="+mn-cs"/>
              </a:rPr>
              <a:t>Welke rollen zie je voor de verschillende behandelaren weggelegd om de veiligheid van dit gezin voldoende te maken? (wat ga je als behandelaar anders doen dan er tot nu toe gedaan is?)</a:t>
            </a:r>
          </a:p>
          <a:p>
            <a:r>
              <a:rPr lang="nl-NL" sz="1200" kern="1200" dirty="0">
                <a:solidFill>
                  <a:schemeClr val="tx1"/>
                </a:solidFill>
                <a:effectLst/>
                <a:latin typeface="+mn-lt"/>
                <a:ea typeface="+mn-ea"/>
                <a:cs typeface="+mn-cs"/>
              </a:rPr>
              <a:t> </a:t>
            </a:r>
          </a:p>
          <a:p>
            <a:endParaRPr lang="nl-NL" dirty="0"/>
          </a:p>
        </p:txBody>
      </p:sp>
      <p:sp>
        <p:nvSpPr>
          <p:cNvPr id="4" name="Tijdelijke aanduiding voor dianummer 3"/>
          <p:cNvSpPr>
            <a:spLocks noGrp="1"/>
          </p:cNvSpPr>
          <p:nvPr>
            <p:ph type="sldNum" sz="quarter" idx="10"/>
          </p:nvPr>
        </p:nvSpPr>
        <p:spPr/>
        <p:txBody>
          <a:bodyPr/>
          <a:lstStyle/>
          <a:p>
            <a:fld id="{285BD1DF-2284-4FDB-A509-F5A837375C1C}" type="slidenum">
              <a:rPr lang="nl-NL" smtClean="0"/>
              <a:t>6</a:t>
            </a:fld>
            <a:endParaRPr lang="nl-NL" dirty="0"/>
          </a:p>
        </p:txBody>
      </p:sp>
    </p:spTree>
    <p:extLst>
      <p:ext uri="{BB962C8B-B14F-4D97-AF65-F5344CB8AC3E}">
        <p14:creationId xmlns:p14="http://schemas.microsoft.com/office/powerpoint/2010/main" val="2400726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solidFill>
                  <a:schemeClr val="bg1">
                    <a:lumMod val="65000"/>
                  </a:schemeClr>
                </a:solidFill>
              </a:rPr>
              <a:t>Joan en Paul: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nl-NL" sz="1200" dirty="0">
                <a:solidFill>
                  <a:schemeClr val="bg1">
                    <a:lumMod val="65000"/>
                  </a:schemeClr>
                </a:solidFill>
              </a:rPr>
              <a:t>Hoe was het om het genogram te maken?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nl-NL" sz="1200" dirty="0">
                <a:solidFill>
                  <a:schemeClr val="bg1">
                    <a:lumMod val="65000"/>
                  </a:schemeClr>
                </a:solidFill>
              </a:rPr>
              <a:t>Waren er grote verschillen in de veiligheid? Hoe werd de veiligheid ervaren en zijn er grote verschillen, tussen de disciplines?</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nl-NL" sz="1200" dirty="0">
                <a:solidFill>
                  <a:schemeClr val="bg1">
                    <a:lumMod val="65000"/>
                  </a:schemeClr>
                </a:solidFill>
              </a:rPr>
              <a:t>Wat hebben jullie bedacht?</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nl-NL" sz="1200" dirty="0">
                <a:solidFill>
                  <a:schemeClr val="bg1">
                    <a:lumMod val="65000"/>
                  </a:schemeClr>
                </a:solidFill>
              </a:rPr>
              <a:t>Wie doet wat en vind je elkaar?</a:t>
            </a:r>
          </a:p>
          <a:p>
            <a:endParaRPr lang="nl-NL" dirty="0"/>
          </a:p>
          <a:p>
            <a:r>
              <a:rPr lang="nl-NL" dirty="0"/>
              <a:t>Quote voor tijdens terugkoppeling bij rol behandelaar:</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solidFill>
                  <a:schemeClr val="bg1">
                    <a:lumMod val="65000"/>
                  </a:schemeClr>
                </a:solidFill>
              </a:rPr>
              <a:t>“Ik geloof dat mensen in de psychiatrie met hart en ziel aan het werk zijn. Voor hun geldt altijd de vraag: wat kan ik doen voor mijn patiënt om te voorkomen dat hij of zij niet verder beschadigd raakt.”</a:t>
            </a:r>
          </a:p>
          <a:p>
            <a:endParaRPr lang="nl-NL" dirty="0"/>
          </a:p>
        </p:txBody>
      </p:sp>
      <p:sp>
        <p:nvSpPr>
          <p:cNvPr id="4" name="Tijdelijke aanduiding voor dianummer 3"/>
          <p:cNvSpPr>
            <a:spLocks noGrp="1"/>
          </p:cNvSpPr>
          <p:nvPr>
            <p:ph type="sldNum" sz="quarter" idx="10"/>
          </p:nvPr>
        </p:nvSpPr>
        <p:spPr/>
        <p:txBody>
          <a:bodyPr/>
          <a:lstStyle/>
          <a:p>
            <a:fld id="{285BD1DF-2284-4FDB-A509-F5A837375C1C}" type="slidenum">
              <a:rPr lang="nl-NL" smtClean="0"/>
              <a:t>7</a:t>
            </a:fld>
            <a:endParaRPr lang="nl-NL" dirty="0"/>
          </a:p>
        </p:txBody>
      </p:sp>
    </p:spTree>
    <p:extLst>
      <p:ext uri="{BB962C8B-B14F-4D97-AF65-F5344CB8AC3E}">
        <p14:creationId xmlns:p14="http://schemas.microsoft.com/office/powerpoint/2010/main" val="1712222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a:t>Anne</a:t>
            </a:r>
            <a:endParaRPr lang="nl-NL"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l-NL" dirty="0"/>
              <a:t>Gezamenlijk kijken/inschatten naar veiligheid en erover met elkaar in gesprek gaan en blijven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l-NL" dirty="0"/>
              <a:t>Systemisch kijken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l-NL" dirty="0"/>
              <a:t>verwachtingen naar elkaar uitspreken vanuit elkaars rol</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Eindigen met: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Oplezen: </a:t>
            </a:r>
            <a:r>
              <a:rPr lang="nl-NL" i="1" dirty="0"/>
              <a:t>“….. iedereen kijkt naar dat gezin vanuit zijn eigen standpunt . Dat is de opdracht van de overheid ook. Maar de opdracht van de overheid betekent ook samen gaan kijken: hoe gaan we voor de lange termijn mensen veilig stellen. Niet kinderen, maar mensen. Het is veel groter dan of jeugdbescherming, of GGZ, of GGD.”</a:t>
            </a:r>
          </a:p>
          <a:p>
            <a:endParaRPr lang="nl-NL" dirty="0"/>
          </a:p>
          <a:p>
            <a:r>
              <a:rPr lang="nl-NL" dirty="0"/>
              <a:t>Kracht is de gezamenlijke focus op de veiligheid, gezamenlijke taal</a:t>
            </a:r>
          </a:p>
        </p:txBody>
      </p:sp>
      <p:sp>
        <p:nvSpPr>
          <p:cNvPr id="4" name="Tijdelijke aanduiding voor dianummer 3"/>
          <p:cNvSpPr>
            <a:spLocks noGrp="1"/>
          </p:cNvSpPr>
          <p:nvPr>
            <p:ph type="sldNum" sz="quarter" idx="10"/>
          </p:nvPr>
        </p:nvSpPr>
        <p:spPr/>
        <p:txBody>
          <a:bodyPr/>
          <a:lstStyle/>
          <a:p>
            <a:fld id="{285BD1DF-2284-4FDB-A509-F5A837375C1C}" type="slidenum">
              <a:rPr lang="nl-NL" smtClean="0"/>
              <a:t>8</a:t>
            </a:fld>
            <a:endParaRPr lang="nl-NL" dirty="0"/>
          </a:p>
        </p:txBody>
      </p:sp>
    </p:spTree>
    <p:extLst>
      <p:ext uri="{BB962C8B-B14F-4D97-AF65-F5344CB8AC3E}">
        <p14:creationId xmlns:p14="http://schemas.microsoft.com/office/powerpoint/2010/main" val="1976373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7298B-80A9-4779-98C4-1DC877FBE990}"/>
              </a:ext>
            </a:extLst>
          </p:cNvPr>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a:extLst>
              <a:ext uri="{FF2B5EF4-FFF2-40B4-BE49-F238E27FC236}">
                <a16:creationId xmlns:a16="http://schemas.microsoft.com/office/drawing/2014/main" id="{541A8E90-DADF-46CD-903E-20CA4FE2D4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a:extLst>
              <a:ext uri="{FF2B5EF4-FFF2-40B4-BE49-F238E27FC236}">
                <a16:creationId xmlns:a16="http://schemas.microsoft.com/office/drawing/2014/main" id="{578B93AD-2A26-4780-8145-A627235A496F}"/>
              </a:ext>
            </a:extLst>
          </p:cNvPr>
          <p:cNvSpPr>
            <a:spLocks noGrp="1"/>
          </p:cNvSpPr>
          <p:nvPr>
            <p:ph type="dt" sz="half" idx="10"/>
          </p:nvPr>
        </p:nvSpPr>
        <p:spPr/>
        <p:txBody>
          <a:bodyPr/>
          <a:lstStyle/>
          <a:p>
            <a:fld id="{57850F04-7B58-4723-A410-CD0572663199}" type="datetimeFigureOut">
              <a:rPr lang="nl-NL" smtClean="0"/>
              <a:t>5-3-2018</a:t>
            </a:fld>
            <a:endParaRPr lang="nl-NL" dirty="0"/>
          </a:p>
        </p:txBody>
      </p:sp>
      <p:sp>
        <p:nvSpPr>
          <p:cNvPr id="5" name="Tijdelijke aanduiding voor voettekst 4">
            <a:extLst>
              <a:ext uri="{FF2B5EF4-FFF2-40B4-BE49-F238E27FC236}">
                <a16:creationId xmlns:a16="http://schemas.microsoft.com/office/drawing/2014/main" id="{0F38C8A7-A2F8-4094-9C9A-025C2C8F921B}"/>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8DB1BFD7-3E8A-49E5-861E-650652BF6917}"/>
              </a:ext>
            </a:extLst>
          </p:cNvPr>
          <p:cNvSpPr>
            <a:spLocks noGrp="1"/>
          </p:cNvSpPr>
          <p:nvPr>
            <p:ph type="sldNum" sz="quarter" idx="12"/>
          </p:nvPr>
        </p:nvSpPr>
        <p:spPr/>
        <p:txBody>
          <a:bodyPr/>
          <a:lstStyle/>
          <a:p>
            <a:fld id="{3FA18D7E-8DD7-4FC1-8C31-5783B868763C}" type="slidenum">
              <a:rPr lang="nl-NL" smtClean="0"/>
              <a:t>‹nr.›</a:t>
            </a:fld>
            <a:endParaRPr lang="nl-NL" dirty="0"/>
          </a:p>
        </p:txBody>
      </p:sp>
    </p:spTree>
    <p:extLst>
      <p:ext uri="{BB962C8B-B14F-4D97-AF65-F5344CB8AC3E}">
        <p14:creationId xmlns:p14="http://schemas.microsoft.com/office/powerpoint/2010/main" val="926856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80F9FF-CE37-47D0-9640-B9C2293602FF}"/>
              </a:ext>
            </a:extLst>
          </p:cNvPr>
          <p:cNvSpPr>
            <a:spLocks noGrp="1"/>
          </p:cNvSpPr>
          <p:nvPr>
            <p:ph type="title"/>
          </p:nvPr>
        </p:nvSpPr>
        <p:spPr/>
        <p:txBody>
          <a:bodyPr/>
          <a:lstStyle/>
          <a:p>
            <a:r>
              <a:rPr lang="nl-NL"/>
              <a:t>Klik om de stijl te bewerken</a:t>
            </a:r>
          </a:p>
        </p:txBody>
      </p:sp>
      <p:sp>
        <p:nvSpPr>
          <p:cNvPr id="3" name="Tijdelijke aanduiding voor verticale tekst 2">
            <a:extLst>
              <a:ext uri="{FF2B5EF4-FFF2-40B4-BE49-F238E27FC236}">
                <a16:creationId xmlns:a16="http://schemas.microsoft.com/office/drawing/2014/main" id="{BF968FDB-2E63-468E-8F0A-F6026A1749F7}"/>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23AE2B5-F62D-4956-B5EF-FE3F95FC0BB3}"/>
              </a:ext>
            </a:extLst>
          </p:cNvPr>
          <p:cNvSpPr>
            <a:spLocks noGrp="1"/>
          </p:cNvSpPr>
          <p:nvPr>
            <p:ph type="dt" sz="half" idx="10"/>
          </p:nvPr>
        </p:nvSpPr>
        <p:spPr/>
        <p:txBody>
          <a:bodyPr/>
          <a:lstStyle/>
          <a:p>
            <a:fld id="{57850F04-7B58-4723-A410-CD0572663199}" type="datetimeFigureOut">
              <a:rPr lang="nl-NL" smtClean="0"/>
              <a:t>5-3-2018</a:t>
            </a:fld>
            <a:endParaRPr lang="nl-NL" dirty="0"/>
          </a:p>
        </p:txBody>
      </p:sp>
      <p:sp>
        <p:nvSpPr>
          <p:cNvPr id="5" name="Tijdelijke aanduiding voor voettekst 4">
            <a:extLst>
              <a:ext uri="{FF2B5EF4-FFF2-40B4-BE49-F238E27FC236}">
                <a16:creationId xmlns:a16="http://schemas.microsoft.com/office/drawing/2014/main" id="{26B7F2AD-B0E4-4D27-822E-3BA3DC29FCDA}"/>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174D8B4F-80E6-46EA-A297-9C53A7637A64}"/>
              </a:ext>
            </a:extLst>
          </p:cNvPr>
          <p:cNvSpPr>
            <a:spLocks noGrp="1"/>
          </p:cNvSpPr>
          <p:nvPr>
            <p:ph type="sldNum" sz="quarter" idx="12"/>
          </p:nvPr>
        </p:nvSpPr>
        <p:spPr/>
        <p:txBody>
          <a:bodyPr/>
          <a:lstStyle/>
          <a:p>
            <a:fld id="{3FA18D7E-8DD7-4FC1-8C31-5783B868763C}" type="slidenum">
              <a:rPr lang="nl-NL" smtClean="0"/>
              <a:t>‹nr.›</a:t>
            </a:fld>
            <a:endParaRPr lang="nl-NL" dirty="0"/>
          </a:p>
        </p:txBody>
      </p:sp>
    </p:spTree>
    <p:extLst>
      <p:ext uri="{BB962C8B-B14F-4D97-AF65-F5344CB8AC3E}">
        <p14:creationId xmlns:p14="http://schemas.microsoft.com/office/powerpoint/2010/main" val="1673639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4B78009-4A22-487B-8DA5-8DFA403414F5}"/>
              </a:ext>
            </a:extLst>
          </p:cNvPr>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a:extLst>
              <a:ext uri="{FF2B5EF4-FFF2-40B4-BE49-F238E27FC236}">
                <a16:creationId xmlns:a16="http://schemas.microsoft.com/office/drawing/2014/main" id="{2BFC2179-F8CB-494D-87C3-BA810771EBD7}"/>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A28E2B0-A9D8-4844-A21E-B56EE6FDEFF7}"/>
              </a:ext>
            </a:extLst>
          </p:cNvPr>
          <p:cNvSpPr>
            <a:spLocks noGrp="1"/>
          </p:cNvSpPr>
          <p:nvPr>
            <p:ph type="dt" sz="half" idx="10"/>
          </p:nvPr>
        </p:nvSpPr>
        <p:spPr/>
        <p:txBody>
          <a:bodyPr/>
          <a:lstStyle/>
          <a:p>
            <a:fld id="{57850F04-7B58-4723-A410-CD0572663199}" type="datetimeFigureOut">
              <a:rPr lang="nl-NL" smtClean="0"/>
              <a:t>5-3-2018</a:t>
            </a:fld>
            <a:endParaRPr lang="nl-NL" dirty="0"/>
          </a:p>
        </p:txBody>
      </p:sp>
      <p:sp>
        <p:nvSpPr>
          <p:cNvPr id="5" name="Tijdelijke aanduiding voor voettekst 4">
            <a:extLst>
              <a:ext uri="{FF2B5EF4-FFF2-40B4-BE49-F238E27FC236}">
                <a16:creationId xmlns:a16="http://schemas.microsoft.com/office/drawing/2014/main" id="{447FBFBA-B919-4502-847A-009A92EC6DAD}"/>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A5BF3A6C-1CE4-486B-A243-A11CAB9F6E6A}"/>
              </a:ext>
            </a:extLst>
          </p:cNvPr>
          <p:cNvSpPr>
            <a:spLocks noGrp="1"/>
          </p:cNvSpPr>
          <p:nvPr>
            <p:ph type="sldNum" sz="quarter" idx="12"/>
          </p:nvPr>
        </p:nvSpPr>
        <p:spPr/>
        <p:txBody>
          <a:bodyPr/>
          <a:lstStyle/>
          <a:p>
            <a:fld id="{3FA18D7E-8DD7-4FC1-8C31-5783B868763C}" type="slidenum">
              <a:rPr lang="nl-NL" smtClean="0"/>
              <a:t>‹nr.›</a:t>
            </a:fld>
            <a:endParaRPr lang="nl-NL" dirty="0"/>
          </a:p>
        </p:txBody>
      </p:sp>
    </p:spTree>
    <p:extLst>
      <p:ext uri="{BB962C8B-B14F-4D97-AF65-F5344CB8AC3E}">
        <p14:creationId xmlns:p14="http://schemas.microsoft.com/office/powerpoint/2010/main" val="469348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FB7FB9-1F60-47BD-AF0E-54B1BE4F5493}"/>
              </a:ext>
            </a:extLst>
          </p:cNvPr>
          <p:cNvSpPr>
            <a:spLocks noGrp="1"/>
          </p:cNvSpPr>
          <p:nvPr>
            <p:ph type="title"/>
          </p:nvPr>
        </p:nvSpPr>
        <p:spPr/>
        <p:txBody>
          <a:bodyPr/>
          <a:lstStyle/>
          <a:p>
            <a:r>
              <a:rPr lang="nl-NL"/>
              <a:t>Klik om de stijl te bewerken</a:t>
            </a:r>
          </a:p>
        </p:txBody>
      </p:sp>
      <p:sp>
        <p:nvSpPr>
          <p:cNvPr id="3" name="Tijdelijke aanduiding voor inhoud 2">
            <a:extLst>
              <a:ext uri="{FF2B5EF4-FFF2-40B4-BE49-F238E27FC236}">
                <a16:creationId xmlns:a16="http://schemas.microsoft.com/office/drawing/2014/main" id="{E55202D3-59E2-456A-BBA6-A5E084C42A59}"/>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F24415C-6E3D-4D1A-93F9-3D924363BC8B}"/>
              </a:ext>
            </a:extLst>
          </p:cNvPr>
          <p:cNvSpPr>
            <a:spLocks noGrp="1"/>
          </p:cNvSpPr>
          <p:nvPr>
            <p:ph type="dt" sz="half" idx="10"/>
          </p:nvPr>
        </p:nvSpPr>
        <p:spPr/>
        <p:txBody>
          <a:bodyPr/>
          <a:lstStyle/>
          <a:p>
            <a:fld id="{57850F04-7B58-4723-A410-CD0572663199}" type="datetimeFigureOut">
              <a:rPr lang="nl-NL" smtClean="0"/>
              <a:t>5-3-2018</a:t>
            </a:fld>
            <a:endParaRPr lang="nl-NL" dirty="0"/>
          </a:p>
        </p:txBody>
      </p:sp>
      <p:sp>
        <p:nvSpPr>
          <p:cNvPr id="5" name="Tijdelijke aanduiding voor voettekst 4">
            <a:extLst>
              <a:ext uri="{FF2B5EF4-FFF2-40B4-BE49-F238E27FC236}">
                <a16:creationId xmlns:a16="http://schemas.microsoft.com/office/drawing/2014/main" id="{C1141F7E-E336-4B82-AD94-62528BCD79A4}"/>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CDDF8E7F-25F5-4EF5-B670-DB7E7CA1A3B0}"/>
              </a:ext>
            </a:extLst>
          </p:cNvPr>
          <p:cNvSpPr>
            <a:spLocks noGrp="1"/>
          </p:cNvSpPr>
          <p:nvPr>
            <p:ph type="sldNum" sz="quarter" idx="12"/>
          </p:nvPr>
        </p:nvSpPr>
        <p:spPr/>
        <p:txBody>
          <a:bodyPr/>
          <a:lstStyle/>
          <a:p>
            <a:fld id="{3FA18D7E-8DD7-4FC1-8C31-5783B868763C}" type="slidenum">
              <a:rPr lang="nl-NL" smtClean="0"/>
              <a:t>‹nr.›</a:t>
            </a:fld>
            <a:endParaRPr lang="nl-NL" dirty="0"/>
          </a:p>
        </p:txBody>
      </p:sp>
    </p:spTree>
    <p:extLst>
      <p:ext uri="{BB962C8B-B14F-4D97-AF65-F5344CB8AC3E}">
        <p14:creationId xmlns:p14="http://schemas.microsoft.com/office/powerpoint/2010/main" val="1258760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DC4FCD-DEA5-4B5E-82C1-178E343E99D5}"/>
              </a:ext>
            </a:extLst>
          </p:cNvPr>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a:extLst>
              <a:ext uri="{FF2B5EF4-FFF2-40B4-BE49-F238E27FC236}">
                <a16:creationId xmlns:a16="http://schemas.microsoft.com/office/drawing/2014/main" id="{FE45FCAC-7C16-44EB-9A1C-CAD081999E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3088C359-B506-4D76-AE05-585ED84782D9}"/>
              </a:ext>
            </a:extLst>
          </p:cNvPr>
          <p:cNvSpPr>
            <a:spLocks noGrp="1"/>
          </p:cNvSpPr>
          <p:nvPr>
            <p:ph type="dt" sz="half" idx="10"/>
          </p:nvPr>
        </p:nvSpPr>
        <p:spPr/>
        <p:txBody>
          <a:bodyPr/>
          <a:lstStyle/>
          <a:p>
            <a:fld id="{57850F04-7B58-4723-A410-CD0572663199}" type="datetimeFigureOut">
              <a:rPr lang="nl-NL" smtClean="0"/>
              <a:t>5-3-2018</a:t>
            </a:fld>
            <a:endParaRPr lang="nl-NL" dirty="0"/>
          </a:p>
        </p:txBody>
      </p:sp>
      <p:sp>
        <p:nvSpPr>
          <p:cNvPr id="5" name="Tijdelijke aanduiding voor voettekst 4">
            <a:extLst>
              <a:ext uri="{FF2B5EF4-FFF2-40B4-BE49-F238E27FC236}">
                <a16:creationId xmlns:a16="http://schemas.microsoft.com/office/drawing/2014/main" id="{F9C02047-F202-40E8-9497-B9E85F71C077}"/>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6A210D75-299F-4206-B8C5-F8ED66EE7DB9}"/>
              </a:ext>
            </a:extLst>
          </p:cNvPr>
          <p:cNvSpPr>
            <a:spLocks noGrp="1"/>
          </p:cNvSpPr>
          <p:nvPr>
            <p:ph type="sldNum" sz="quarter" idx="12"/>
          </p:nvPr>
        </p:nvSpPr>
        <p:spPr/>
        <p:txBody>
          <a:bodyPr/>
          <a:lstStyle/>
          <a:p>
            <a:fld id="{3FA18D7E-8DD7-4FC1-8C31-5783B868763C}" type="slidenum">
              <a:rPr lang="nl-NL" smtClean="0"/>
              <a:t>‹nr.›</a:t>
            </a:fld>
            <a:endParaRPr lang="nl-NL" dirty="0"/>
          </a:p>
        </p:txBody>
      </p:sp>
    </p:spTree>
    <p:extLst>
      <p:ext uri="{BB962C8B-B14F-4D97-AF65-F5344CB8AC3E}">
        <p14:creationId xmlns:p14="http://schemas.microsoft.com/office/powerpoint/2010/main" val="1476737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22EFC9-9509-46F2-A24B-72A6ED325932}"/>
              </a:ext>
            </a:extLst>
          </p:cNvPr>
          <p:cNvSpPr>
            <a:spLocks noGrp="1"/>
          </p:cNvSpPr>
          <p:nvPr>
            <p:ph type="title"/>
          </p:nvPr>
        </p:nvSpPr>
        <p:spPr/>
        <p:txBody>
          <a:bodyPr/>
          <a:lstStyle/>
          <a:p>
            <a:r>
              <a:rPr lang="nl-NL"/>
              <a:t>Klik om de stijl te bewerken</a:t>
            </a:r>
          </a:p>
        </p:txBody>
      </p:sp>
      <p:sp>
        <p:nvSpPr>
          <p:cNvPr id="3" name="Tijdelijke aanduiding voor inhoud 2">
            <a:extLst>
              <a:ext uri="{FF2B5EF4-FFF2-40B4-BE49-F238E27FC236}">
                <a16:creationId xmlns:a16="http://schemas.microsoft.com/office/drawing/2014/main" id="{81472732-43EA-4D2A-A4A2-5F749825E8CB}"/>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B661A136-9C2E-4FB1-B0A0-BEF538C16DEB}"/>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A7EB889B-F2A0-48A5-97FB-98AC60BBBDDC}"/>
              </a:ext>
            </a:extLst>
          </p:cNvPr>
          <p:cNvSpPr>
            <a:spLocks noGrp="1"/>
          </p:cNvSpPr>
          <p:nvPr>
            <p:ph type="dt" sz="half" idx="10"/>
          </p:nvPr>
        </p:nvSpPr>
        <p:spPr/>
        <p:txBody>
          <a:bodyPr/>
          <a:lstStyle/>
          <a:p>
            <a:fld id="{57850F04-7B58-4723-A410-CD0572663199}" type="datetimeFigureOut">
              <a:rPr lang="nl-NL" smtClean="0"/>
              <a:t>5-3-2018</a:t>
            </a:fld>
            <a:endParaRPr lang="nl-NL" dirty="0"/>
          </a:p>
        </p:txBody>
      </p:sp>
      <p:sp>
        <p:nvSpPr>
          <p:cNvPr id="6" name="Tijdelijke aanduiding voor voettekst 5">
            <a:extLst>
              <a:ext uri="{FF2B5EF4-FFF2-40B4-BE49-F238E27FC236}">
                <a16:creationId xmlns:a16="http://schemas.microsoft.com/office/drawing/2014/main" id="{9B4ED83A-45D0-4934-BCC3-385F725EE1FA}"/>
              </a:ext>
            </a:extLst>
          </p:cNvPr>
          <p:cNvSpPr>
            <a:spLocks noGrp="1"/>
          </p:cNvSpPr>
          <p:nvPr>
            <p:ph type="ftr" sz="quarter" idx="11"/>
          </p:nvPr>
        </p:nvSpPr>
        <p:spPr/>
        <p:txBody>
          <a:bodyPr/>
          <a:lstStyle/>
          <a:p>
            <a:endParaRPr lang="nl-NL" dirty="0"/>
          </a:p>
        </p:txBody>
      </p:sp>
      <p:sp>
        <p:nvSpPr>
          <p:cNvPr id="7" name="Tijdelijke aanduiding voor dianummer 6">
            <a:extLst>
              <a:ext uri="{FF2B5EF4-FFF2-40B4-BE49-F238E27FC236}">
                <a16:creationId xmlns:a16="http://schemas.microsoft.com/office/drawing/2014/main" id="{6B065BBB-6148-4207-9A66-66A037D2C793}"/>
              </a:ext>
            </a:extLst>
          </p:cNvPr>
          <p:cNvSpPr>
            <a:spLocks noGrp="1"/>
          </p:cNvSpPr>
          <p:nvPr>
            <p:ph type="sldNum" sz="quarter" idx="12"/>
          </p:nvPr>
        </p:nvSpPr>
        <p:spPr/>
        <p:txBody>
          <a:bodyPr/>
          <a:lstStyle/>
          <a:p>
            <a:fld id="{3FA18D7E-8DD7-4FC1-8C31-5783B868763C}" type="slidenum">
              <a:rPr lang="nl-NL" smtClean="0"/>
              <a:t>‹nr.›</a:t>
            </a:fld>
            <a:endParaRPr lang="nl-NL" dirty="0"/>
          </a:p>
        </p:txBody>
      </p:sp>
    </p:spTree>
    <p:extLst>
      <p:ext uri="{BB962C8B-B14F-4D97-AF65-F5344CB8AC3E}">
        <p14:creationId xmlns:p14="http://schemas.microsoft.com/office/powerpoint/2010/main" val="2540301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7F6F35-78CC-4307-88C1-F0AD199455CC}"/>
              </a:ext>
            </a:extLst>
          </p:cNvPr>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a:extLst>
              <a:ext uri="{FF2B5EF4-FFF2-40B4-BE49-F238E27FC236}">
                <a16:creationId xmlns:a16="http://schemas.microsoft.com/office/drawing/2014/main" id="{4A1FB0A2-5D17-4645-9CAE-E31C8EA056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06DE221C-8C8A-46D5-9A26-73DB76DD0959}"/>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D7E7F941-62A2-4E75-847D-8E7D8B1164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1E5919F4-1602-401B-92E5-E0C227768751}"/>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0461231B-E84A-47E7-9A8D-301C70F41F14}"/>
              </a:ext>
            </a:extLst>
          </p:cNvPr>
          <p:cNvSpPr>
            <a:spLocks noGrp="1"/>
          </p:cNvSpPr>
          <p:nvPr>
            <p:ph type="dt" sz="half" idx="10"/>
          </p:nvPr>
        </p:nvSpPr>
        <p:spPr/>
        <p:txBody>
          <a:bodyPr/>
          <a:lstStyle/>
          <a:p>
            <a:fld id="{57850F04-7B58-4723-A410-CD0572663199}" type="datetimeFigureOut">
              <a:rPr lang="nl-NL" smtClean="0"/>
              <a:t>5-3-2018</a:t>
            </a:fld>
            <a:endParaRPr lang="nl-NL" dirty="0"/>
          </a:p>
        </p:txBody>
      </p:sp>
      <p:sp>
        <p:nvSpPr>
          <p:cNvPr id="8" name="Tijdelijke aanduiding voor voettekst 7">
            <a:extLst>
              <a:ext uri="{FF2B5EF4-FFF2-40B4-BE49-F238E27FC236}">
                <a16:creationId xmlns:a16="http://schemas.microsoft.com/office/drawing/2014/main" id="{EA9F7263-CDC0-4919-810C-0CABC1DD2C7E}"/>
              </a:ext>
            </a:extLst>
          </p:cNvPr>
          <p:cNvSpPr>
            <a:spLocks noGrp="1"/>
          </p:cNvSpPr>
          <p:nvPr>
            <p:ph type="ftr" sz="quarter" idx="11"/>
          </p:nvPr>
        </p:nvSpPr>
        <p:spPr/>
        <p:txBody>
          <a:bodyPr/>
          <a:lstStyle/>
          <a:p>
            <a:endParaRPr lang="nl-NL" dirty="0"/>
          </a:p>
        </p:txBody>
      </p:sp>
      <p:sp>
        <p:nvSpPr>
          <p:cNvPr id="9" name="Tijdelijke aanduiding voor dianummer 8">
            <a:extLst>
              <a:ext uri="{FF2B5EF4-FFF2-40B4-BE49-F238E27FC236}">
                <a16:creationId xmlns:a16="http://schemas.microsoft.com/office/drawing/2014/main" id="{2785795E-4B96-449F-9C3B-C99D7FA0AD31}"/>
              </a:ext>
            </a:extLst>
          </p:cNvPr>
          <p:cNvSpPr>
            <a:spLocks noGrp="1"/>
          </p:cNvSpPr>
          <p:nvPr>
            <p:ph type="sldNum" sz="quarter" idx="12"/>
          </p:nvPr>
        </p:nvSpPr>
        <p:spPr/>
        <p:txBody>
          <a:bodyPr/>
          <a:lstStyle/>
          <a:p>
            <a:fld id="{3FA18D7E-8DD7-4FC1-8C31-5783B868763C}" type="slidenum">
              <a:rPr lang="nl-NL" smtClean="0"/>
              <a:t>‹nr.›</a:t>
            </a:fld>
            <a:endParaRPr lang="nl-NL" dirty="0"/>
          </a:p>
        </p:txBody>
      </p:sp>
    </p:spTree>
    <p:extLst>
      <p:ext uri="{BB962C8B-B14F-4D97-AF65-F5344CB8AC3E}">
        <p14:creationId xmlns:p14="http://schemas.microsoft.com/office/powerpoint/2010/main" val="3565420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799F1F-CA51-4C15-846A-F78E1912ADDD}"/>
              </a:ext>
            </a:extLst>
          </p:cNvPr>
          <p:cNvSpPr>
            <a:spLocks noGrp="1"/>
          </p:cNvSpPr>
          <p:nvPr>
            <p:ph type="title"/>
          </p:nvPr>
        </p:nvSpPr>
        <p:spPr/>
        <p:txBody>
          <a:bodyPr/>
          <a:lstStyle/>
          <a:p>
            <a:r>
              <a:rPr lang="nl-NL"/>
              <a:t>Klik om de stijl te bewerken</a:t>
            </a:r>
          </a:p>
        </p:txBody>
      </p:sp>
      <p:sp>
        <p:nvSpPr>
          <p:cNvPr id="3" name="Tijdelijke aanduiding voor datum 2">
            <a:extLst>
              <a:ext uri="{FF2B5EF4-FFF2-40B4-BE49-F238E27FC236}">
                <a16:creationId xmlns:a16="http://schemas.microsoft.com/office/drawing/2014/main" id="{415C21E3-8035-4BC2-AEF7-15EA1EEB3433}"/>
              </a:ext>
            </a:extLst>
          </p:cNvPr>
          <p:cNvSpPr>
            <a:spLocks noGrp="1"/>
          </p:cNvSpPr>
          <p:nvPr>
            <p:ph type="dt" sz="half" idx="10"/>
          </p:nvPr>
        </p:nvSpPr>
        <p:spPr/>
        <p:txBody>
          <a:bodyPr/>
          <a:lstStyle/>
          <a:p>
            <a:fld id="{57850F04-7B58-4723-A410-CD0572663199}" type="datetimeFigureOut">
              <a:rPr lang="nl-NL" smtClean="0"/>
              <a:t>5-3-2018</a:t>
            </a:fld>
            <a:endParaRPr lang="nl-NL" dirty="0"/>
          </a:p>
        </p:txBody>
      </p:sp>
      <p:sp>
        <p:nvSpPr>
          <p:cNvPr id="4" name="Tijdelijke aanduiding voor voettekst 3">
            <a:extLst>
              <a:ext uri="{FF2B5EF4-FFF2-40B4-BE49-F238E27FC236}">
                <a16:creationId xmlns:a16="http://schemas.microsoft.com/office/drawing/2014/main" id="{F5318217-EB03-4FAC-A0E9-9E3E2CBEF8FE}"/>
              </a:ext>
            </a:extLst>
          </p:cNvPr>
          <p:cNvSpPr>
            <a:spLocks noGrp="1"/>
          </p:cNvSpPr>
          <p:nvPr>
            <p:ph type="ftr" sz="quarter" idx="11"/>
          </p:nvPr>
        </p:nvSpPr>
        <p:spPr/>
        <p:txBody>
          <a:bodyPr/>
          <a:lstStyle/>
          <a:p>
            <a:endParaRPr lang="nl-NL" dirty="0"/>
          </a:p>
        </p:txBody>
      </p:sp>
      <p:sp>
        <p:nvSpPr>
          <p:cNvPr id="5" name="Tijdelijke aanduiding voor dianummer 4">
            <a:extLst>
              <a:ext uri="{FF2B5EF4-FFF2-40B4-BE49-F238E27FC236}">
                <a16:creationId xmlns:a16="http://schemas.microsoft.com/office/drawing/2014/main" id="{C4ECC5CF-93EF-492D-8026-0B34ED48ECE1}"/>
              </a:ext>
            </a:extLst>
          </p:cNvPr>
          <p:cNvSpPr>
            <a:spLocks noGrp="1"/>
          </p:cNvSpPr>
          <p:nvPr>
            <p:ph type="sldNum" sz="quarter" idx="12"/>
          </p:nvPr>
        </p:nvSpPr>
        <p:spPr/>
        <p:txBody>
          <a:bodyPr/>
          <a:lstStyle/>
          <a:p>
            <a:fld id="{3FA18D7E-8DD7-4FC1-8C31-5783B868763C}" type="slidenum">
              <a:rPr lang="nl-NL" smtClean="0"/>
              <a:t>‹nr.›</a:t>
            </a:fld>
            <a:endParaRPr lang="nl-NL" dirty="0"/>
          </a:p>
        </p:txBody>
      </p:sp>
    </p:spTree>
    <p:extLst>
      <p:ext uri="{BB962C8B-B14F-4D97-AF65-F5344CB8AC3E}">
        <p14:creationId xmlns:p14="http://schemas.microsoft.com/office/powerpoint/2010/main" val="2179336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8D18984-EF41-4065-B127-F787F627DB19}"/>
              </a:ext>
            </a:extLst>
          </p:cNvPr>
          <p:cNvSpPr>
            <a:spLocks noGrp="1"/>
          </p:cNvSpPr>
          <p:nvPr>
            <p:ph type="dt" sz="half" idx="10"/>
          </p:nvPr>
        </p:nvSpPr>
        <p:spPr/>
        <p:txBody>
          <a:bodyPr/>
          <a:lstStyle/>
          <a:p>
            <a:fld id="{57850F04-7B58-4723-A410-CD0572663199}" type="datetimeFigureOut">
              <a:rPr lang="nl-NL" smtClean="0"/>
              <a:t>5-3-2018</a:t>
            </a:fld>
            <a:endParaRPr lang="nl-NL" dirty="0"/>
          </a:p>
        </p:txBody>
      </p:sp>
      <p:sp>
        <p:nvSpPr>
          <p:cNvPr id="3" name="Tijdelijke aanduiding voor voettekst 2">
            <a:extLst>
              <a:ext uri="{FF2B5EF4-FFF2-40B4-BE49-F238E27FC236}">
                <a16:creationId xmlns:a16="http://schemas.microsoft.com/office/drawing/2014/main" id="{8750E3D7-47B6-4FBE-9B0F-930E19FE27BF}"/>
              </a:ext>
            </a:extLst>
          </p:cNvPr>
          <p:cNvSpPr>
            <a:spLocks noGrp="1"/>
          </p:cNvSpPr>
          <p:nvPr>
            <p:ph type="ftr" sz="quarter" idx="11"/>
          </p:nvPr>
        </p:nvSpPr>
        <p:spPr/>
        <p:txBody>
          <a:bodyPr/>
          <a:lstStyle/>
          <a:p>
            <a:endParaRPr lang="nl-NL" dirty="0"/>
          </a:p>
        </p:txBody>
      </p:sp>
      <p:sp>
        <p:nvSpPr>
          <p:cNvPr id="4" name="Tijdelijke aanduiding voor dianummer 3">
            <a:extLst>
              <a:ext uri="{FF2B5EF4-FFF2-40B4-BE49-F238E27FC236}">
                <a16:creationId xmlns:a16="http://schemas.microsoft.com/office/drawing/2014/main" id="{53FB4420-062E-482D-9575-121F3A0CFF4E}"/>
              </a:ext>
            </a:extLst>
          </p:cNvPr>
          <p:cNvSpPr>
            <a:spLocks noGrp="1"/>
          </p:cNvSpPr>
          <p:nvPr>
            <p:ph type="sldNum" sz="quarter" idx="12"/>
          </p:nvPr>
        </p:nvSpPr>
        <p:spPr/>
        <p:txBody>
          <a:bodyPr/>
          <a:lstStyle/>
          <a:p>
            <a:fld id="{3FA18D7E-8DD7-4FC1-8C31-5783B868763C}" type="slidenum">
              <a:rPr lang="nl-NL" smtClean="0"/>
              <a:t>‹nr.›</a:t>
            </a:fld>
            <a:endParaRPr lang="nl-NL" dirty="0"/>
          </a:p>
        </p:txBody>
      </p:sp>
    </p:spTree>
    <p:extLst>
      <p:ext uri="{BB962C8B-B14F-4D97-AF65-F5344CB8AC3E}">
        <p14:creationId xmlns:p14="http://schemas.microsoft.com/office/powerpoint/2010/main" val="26986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14B428-88AB-48CF-928D-800C5C38E62D}"/>
              </a:ext>
            </a:extLst>
          </p:cNvPr>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a:extLst>
              <a:ext uri="{FF2B5EF4-FFF2-40B4-BE49-F238E27FC236}">
                <a16:creationId xmlns:a16="http://schemas.microsoft.com/office/drawing/2014/main" id="{4A943E6E-E37E-4421-8D77-F4D436C164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8652661E-B40A-4429-8741-AF080E69E4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1A1D1272-DDE2-4608-9584-C82D9936465C}"/>
              </a:ext>
            </a:extLst>
          </p:cNvPr>
          <p:cNvSpPr>
            <a:spLocks noGrp="1"/>
          </p:cNvSpPr>
          <p:nvPr>
            <p:ph type="dt" sz="half" idx="10"/>
          </p:nvPr>
        </p:nvSpPr>
        <p:spPr/>
        <p:txBody>
          <a:bodyPr/>
          <a:lstStyle/>
          <a:p>
            <a:fld id="{57850F04-7B58-4723-A410-CD0572663199}" type="datetimeFigureOut">
              <a:rPr lang="nl-NL" smtClean="0"/>
              <a:t>5-3-2018</a:t>
            </a:fld>
            <a:endParaRPr lang="nl-NL" dirty="0"/>
          </a:p>
        </p:txBody>
      </p:sp>
      <p:sp>
        <p:nvSpPr>
          <p:cNvPr id="6" name="Tijdelijke aanduiding voor voettekst 5">
            <a:extLst>
              <a:ext uri="{FF2B5EF4-FFF2-40B4-BE49-F238E27FC236}">
                <a16:creationId xmlns:a16="http://schemas.microsoft.com/office/drawing/2014/main" id="{6F18B658-C629-4834-86F9-FE8C3B6863FA}"/>
              </a:ext>
            </a:extLst>
          </p:cNvPr>
          <p:cNvSpPr>
            <a:spLocks noGrp="1"/>
          </p:cNvSpPr>
          <p:nvPr>
            <p:ph type="ftr" sz="quarter" idx="11"/>
          </p:nvPr>
        </p:nvSpPr>
        <p:spPr/>
        <p:txBody>
          <a:bodyPr/>
          <a:lstStyle/>
          <a:p>
            <a:endParaRPr lang="nl-NL" dirty="0"/>
          </a:p>
        </p:txBody>
      </p:sp>
      <p:sp>
        <p:nvSpPr>
          <p:cNvPr id="7" name="Tijdelijke aanduiding voor dianummer 6">
            <a:extLst>
              <a:ext uri="{FF2B5EF4-FFF2-40B4-BE49-F238E27FC236}">
                <a16:creationId xmlns:a16="http://schemas.microsoft.com/office/drawing/2014/main" id="{1269089C-0364-4352-91F7-08E8B3D81C5E}"/>
              </a:ext>
            </a:extLst>
          </p:cNvPr>
          <p:cNvSpPr>
            <a:spLocks noGrp="1"/>
          </p:cNvSpPr>
          <p:nvPr>
            <p:ph type="sldNum" sz="quarter" idx="12"/>
          </p:nvPr>
        </p:nvSpPr>
        <p:spPr/>
        <p:txBody>
          <a:bodyPr/>
          <a:lstStyle/>
          <a:p>
            <a:fld id="{3FA18D7E-8DD7-4FC1-8C31-5783B868763C}" type="slidenum">
              <a:rPr lang="nl-NL" smtClean="0"/>
              <a:t>‹nr.›</a:t>
            </a:fld>
            <a:endParaRPr lang="nl-NL" dirty="0"/>
          </a:p>
        </p:txBody>
      </p:sp>
    </p:spTree>
    <p:extLst>
      <p:ext uri="{BB962C8B-B14F-4D97-AF65-F5344CB8AC3E}">
        <p14:creationId xmlns:p14="http://schemas.microsoft.com/office/powerpoint/2010/main" val="1756146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12C3BD-5C69-4542-9275-3FAAA24F1E9C}"/>
              </a:ext>
            </a:extLst>
          </p:cNvPr>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a:extLst>
              <a:ext uri="{FF2B5EF4-FFF2-40B4-BE49-F238E27FC236}">
                <a16:creationId xmlns:a16="http://schemas.microsoft.com/office/drawing/2014/main" id="{6988BF13-8CAE-4C8B-BD52-B1D415FD2F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a:extLst>
              <a:ext uri="{FF2B5EF4-FFF2-40B4-BE49-F238E27FC236}">
                <a16:creationId xmlns:a16="http://schemas.microsoft.com/office/drawing/2014/main" id="{02C54F14-8842-43CF-95A7-5073746C3B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DC4DEA72-B9D5-4CD0-9F60-6243E8C1DC79}"/>
              </a:ext>
            </a:extLst>
          </p:cNvPr>
          <p:cNvSpPr>
            <a:spLocks noGrp="1"/>
          </p:cNvSpPr>
          <p:nvPr>
            <p:ph type="dt" sz="half" idx="10"/>
          </p:nvPr>
        </p:nvSpPr>
        <p:spPr/>
        <p:txBody>
          <a:bodyPr/>
          <a:lstStyle/>
          <a:p>
            <a:fld id="{57850F04-7B58-4723-A410-CD0572663199}" type="datetimeFigureOut">
              <a:rPr lang="nl-NL" smtClean="0"/>
              <a:t>5-3-2018</a:t>
            </a:fld>
            <a:endParaRPr lang="nl-NL" dirty="0"/>
          </a:p>
        </p:txBody>
      </p:sp>
      <p:sp>
        <p:nvSpPr>
          <p:cNvPr id="6" name="Tijdelijke aanduiding voor voettekst 5">
            <a:extLst>
              <a:ext uri="{FF2B5EF4-FFF2-40B4-BE49-F238E27FC236}">
                <a16:creationId xmlns:a16="http://schemas.microsoft.com/office/drawing/2014/main" id="{1DD41879-96A3-400B-B703-45B8E6EA79FB}"/>
              </a:ext>
            </a:extLst>
          </p:cNvPr>
          <p:cNvSpPr>
            <a:spLocks noGrp="1"/>
          </p:cNvSpPr>
          <p:nvPr>
            <p:ph type="ftr" sz="quarter" idx="11"/>
          </p:nvPr>
        </p:nvSpPr>
        <p:spPr/>
        <p:txBody>
          <a:bodyPr/>
          <a:lstStyle/>
          <a:p>
            <a:endParaRPr lang="nl-NL" dirty="0"/>
          </a:p>
        </p:txBody>
      </p:sp>
      <p:sp>
        <p:nvSpPr>
          <p:cNvPr id="7" name="Tijdelijke aanduiding voor dianummer 6">
            <a:extLst>
              <a:ext uri="{FF2B5EF4-FFF2-40B4-BE49-F238E27FC236}">
                <a16:creationId xmlns:a16="http://schemas.microsoft.com/office/drawing/2014/main" id="{4CE20228-883F-4913-A446-D6A9F5EBFA7E}"/>
              </a:ext>
            </a:extLst>
          </p:cNvPr>
          <p:cNvSpPr>
            <a:spLocks noGrp="1"/>
          </p:cNvSpPr>
          <p:nvPr>
            <p:ph type="sldNum" sz="quarter" idx="12"/>
          </p:nvPr>
        </p:nvSpPr>
        <p:spPr/>
        <p:txBody>
          <a:bodyPr/>
          <a:lstStyle/>
          <a:p>
            <a:fld id="{3FA18D7E-8DD7-4FC1-8C31-5783B868763C}" type="slidenum">
              <a:rPr lang="nl-NL" smtClean="0"/>
              <a:t>‹nr.›</a:t>
            </a:fld>
            <a:endParaRPr lang="nl-NL" dirty="0"/>
          </a:p>
        </p:txBody>
      </p:sp>
    </p:spTree>
    <p:extLst>
      <p:ext uri="{BB962C8B-B14F-4D97-AF65-F5344CB8AC3E}">
        <p14:creationId xmlns:p14="http://schemas.microsoft.com/office/powerpoint/2010/main" val="2814601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69000">
              <a:schemeClr val="bg1"/>
            </a:gs>
            <a:gs pos="83000">
              <a:schemeClr val="accent2">
                <a:lumMod val="45000"/>
                <a:lumOff val="55000"/>
              </a:schemeClr>
            </a:gs>
            <a:gs pos="100000">
              <a:schemeClr val="accent2">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37699F44-5BBC-40BD-90D2-195B2CCA6F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a:extLst>
              <a:ext uri="{FF2B5EF4-FFF2-40B4-BE49-F238E27FC236}">
                <a16:creationId xmlns:a16="http://schemas.microsoft.com/office/drawing/2014/main" id="{D82A43D8-283D-43F3-AF0F-DDD50169FA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A3562F4-92F8-49F6-8B13-AFE559292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850F04-7B58-4723-A410-CD0572663199}" type="datetimeFigureOut">
              <a:rPr lang="nl-NL" smtClean="0"/>
              <a:t>5-3-2018</a:t>
            </a:fld>
            <a:endParaRPr lang="nl-NL" dirty="0"/>
          </a:p>
        </p:txBody>
      </p:sp>
      <p:sp>
        <p:nvSpPr>
          <p:cNvPr id="5" name="Tijdelijke aanduiding voor voettekst 4">
            <a:extLst>
              <a:ext uri="{FF2B5EF4-FFF2-40B4-BE49-F238E27FC236}">
                <a16:creationId xmlns:a16="http://schemas.microsoft.com/office/drawing/2014/main" id="{6610A07E-44D4-4686-80EB-E4F2AF71B0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a:extLst>
              <a:ext uri="{FF2B5EF4-FFF2-40B4-BE49-F238E27FC236}">
                <a16:creationId xmlns:a16="http://schemas.microsoft.com/office/drawing/2014/main" id="{92BCE8A9-2041-4D20-B9B4-ED1416961E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A18D7E-8DD7-4FC1-8C31-5783B868763C}" type="slidenum">
              <a:rPr lang="nl-NL" smtClean="0"/>
              <a:t>‹nr.›</a:t>
            </a:fld>
            <a:endParaRPr lang="nl-NL" dirty="0"/>
          </a:p>
        </p:txBody>
      </p:sp>
    </p:spTree>
    <p:extLst>
      <p:ext uri="{BB962C8B-B14F-4D97-AF65-F5344CB8AC3E}">
        <p14:creationId xmlns:p14="http://schemas.microsoft.com/office/powerpoint/2010/main" val="1852021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5F0157-6297-4D3A-B337-9CC91A34C0A6}"/>
              </a:ext>
            </a:extLst>
          </p:cNvPr>
          <p:cNvSpPr>
            <a:spLocks noGrp="1"/>
          </p:cNvSpPr>
          <p:nvPr>
            <p:ph type="ctrTitle"/>
          </p:nvPr>
        </p:nvSpPr>
        <p:spPr>
          <a:xfrm>
            <a:off x="1612913" y="307500"/>
            <a:ext cx="9144000" cy="2387600"/>
          </a:xfrm>
        </p:spPr>
        <p:txBody>
          <a:bodyPr/>
          <a:lstStyle/>
          <a:p>
            <a:r>
              <a:rPr lang="nl-NL" dirty="0"/>
              <a:t>Samenwerken aan veiligheid voor het hele gezin </a:t>
            </a:r>
          </a:p>
        </p:txBody>
      </p:sp>
      <p:sp>
        <p:nvSpPr>
          <p:cNvPr id="3" name="Ondertitel 2">
            <a:extLst>
              <a:ext uri="{FF2B5EF4-FFF2-40B4-BE49-F238E27FC236}">
                <a16:creationId xmlns:a16="http://schemas.microsoft.com/office/drawing/2014/main" id="{86058893-C146-49A2-AE20-BC863B4E42EE}"/>
              </a:ext>
            </a:extLst>
          </p:cNvPr>
          <p:cNvSpPr>
            <a:spLocks noGrp="1"/>
          </p:cNvSpPr>
          <p:nvPr>
            <p:ph type="subTitle" idx="1"/>
          </p:nvPr>
        </p:nvSpPr>
        <p:spPr>
          <a:xfrm>
            <a:off x="772668" y="4997668"/>
            <a:ext cx="9144000" cy="1540291"/>
          </a:xfrm>
        </p:spPr>
        <p:txBody>
          <a:bodyPr>
            <a:normAutofit fontScale="62500" lnSpcReduction="20000"/>
          </a:bodyPr>
          <a:lstStyle/>
          <a:p>
            <a:pPr algn="just"/>
            <a:endParaRPr lang="nl-NL" sz="1800" i="1" dirty="0"/>
          </a:p>
          <a:p>
            <a:pPr algn="just"/>
            <a:endParaRPr lang="nl-NL" sz="1800" i="1" dirty="0"/>
          </a:p>
          <a:p>
            <a:pPr algn="just"/>
            <a:endParaRPr lang="nl-NL" sz="1800" i="1" dirty="0"/>
          </a:p>
          <a:p>
            <a:pPr algn="just"/>
            <a:r>
              <a:rPr lang="nl-NL" sz="1800" i="1" dirty="0"/>
              <a:t>Joan van Wijk, Care express</a:t>
            </a:r>
          </a:p>
          <a:p>
            <a:pPr algn="just"/>
            <a:r>
              <a:rPr lang="nl-NL" sz="1800" i="1" dirty="0"/>
              <a:t>Paul Teixeira, GGD Amsterdam</a:t>
            </a:r>
          </a:p>
          <a:p>
            <a:pPr algn="just"/>
            <a:r>
              <a:rPr lang="nl-NL" sz="1800" i="1" dirty="0"/>
              <a:t>Anne van Andel, Jeugdbescherming Regio Amsterdam</a:t>
            </a:r>
          </a:p>
        </p:txBody>
      </p:sp>
      <p:pic>
        <p:nvPicPr>
          <p:cNvPr id="8" name="Afbeelding 7">
            <a:extLst>
              <a:ext uri="{FF2B5EF4-FFF2-40B4-BE49-F238E27FC236}">
                <a16:creationId xmlns:a16="http://schemas.microsoft.com/office/drawing/2014/main" id="{A361B286-CE8E-4CB4-8646-925FCCB8D1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5932" y="5959880"/>
            <a:ext cx="1250736" cy="563665"/>
          </a:xfrm>
          <a:prstGeom prst="rect">
            <a:avLst/>
          </a:prstGeom>
        </p:spPr>
      </p:pic>
      <p:pic>
        <p:nvPicPr>
          <p:cNvPr id="10" name="Afbeelding 9">
            <a:extLst>
              <a:ext uri="{FF2B5EF4-FFF2-40B4-BE49-F238E27FC236}">
                <a16:creationId xmlns:a16="http://schemas.microsoft.com/office/drawing/2014/main" id="{E52CD5EA-FEDF-4357-9701-A04E06B157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03679" y="5959880"/>
            <a:ext cx="1739086" cy="622593"/>
          </a:xfrm>
          <a:prstGeom prst="rect">
            <a:avLst/>
          </a:prstGeom>
        </p:spPr>
      </p:pic>
      <p:pic>
        <p:nvPicPr>
          <p:cNvPr id="12" name="Afbeelding 11">
            <a:extLst>
              <a:ext uri="{FF2B5EF4-FFF2-40B4-BE49-F238E27FC236}">
                <a16:creationId xmlns:a16="http://schemas.microsoft.com/office/drawing/2014/main" id="{06A542CA-949B-4640-B7F6-96EE90CC4BD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52027" y="5855723"/>
            <a:ext cx="1822346" cy="623309"/>
          </a:xfrm>
          <a:prstGeom prst="rect">
            <a:avLst/>
          </a:prstGeom>
        </p:spPr>
      </p:pic>
      <p:sp>
        <p:nvSpPr>
          <p:cNvPr id="4" name="Rechthoek 3">
            <a:extLst>
              <a:ext uri="{FF2B5EF4-FFF2-40B4-BE49-F238E27FC236}">
                <a16:creationId xmlns:a16="http://schemas.microsoft.com/office/drawing/2014/main" id="{EC9749AB-E6F1-4E90-9D90-A40AEDC635D7}"/>
              </a:ext>
            </a:extLst>
          </p:cNvPr>
          <p:cNvSpPr/>
          <p:nvPr/>
        </p:nvSpPr>
        <p:spPr>
          <a:xfrm>
            <a:off x="1612913" y="3041875"/>
            <a:ext cx="8587377" cy="1815882"/>
          </a:xfrm>
          <a:prstGeom prst="rect">
            <a:avLst/>
          </a:prstGeom>
          <a:noFill/>
        </p:spPr>
        <p:txBody>
          <a:bodyPr wrap="square" lIns="91440" tIns="45720" rIns="91440" bIns="45720">
            <a:spAutoFit/>
          </a:bodyPr>
          <a:lstStyle/>
          <a:p>
            <a:pPr algn="ctr"/>
            <a:r>
              <a:rPr lang="nl-NL" sz="2800" dirty="0"/>
              <a:t>“</a:t>
            </a:r>
            <a:r>
              <a:rPr lang="nl-NL" sz="2800" i="1" dirty="0"/>
              <a:t>Ik kan wel blijven denken aan moeder, maar help ik moeder ook als door haar gedrag het kind schade wordt aangebracht. Of ben ik dan eigenlijk bezig om ook moeder schade aan te richten door dat in stand te houden?”</a:t>
            </a:r>
            <a:endParaRPr lang="nl-NL" sz="2800" b="0" i="1"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8275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654EB3-ED48-47EC-96CD-156191BAF552}"/>
              </a:ext>
            </a:extLst>
          </p:cNvPr>
          <p:cNvSpPr>
            <a:spLocks noGrp="1"/>
          </p:cNvSpPr>
          <p:nvPr>
            <p:ph type="title"/>
          </p:nvPr>
        </p:nvSpPr>
        <p:spPr/>
        <p:txBody>
          <a:bodyPr/>
          <a:lstStyle/>
          <a:p>
            <a:r>
              <a:rPr lang="nl-NL" dirty="0"/>
              <a:t>Programma</a:t>
            </a:r>
          </a:p>
        </p:txBody>
      </p:sp>
      <p:sp>
        <p:nvSpPr>
          <p:cNvPr id="3" name="Tijdelijke aanduiding voor inhoud 2">
            <a:extLst>
              <a:ext uri="{FF2B5EF4-FFF2-40B4-BE49-F238E27FC236}">
                <a16:creationId xmlns:a16="http://schemas.microsoft.com/office/drawing/2014/main" id="{6E1C2B09-D672-4A60-B939-171A37FF382F}"/>
              </a:ext>
            </a:extLst>
          </p:cNvPr>
          <p:cNvSpPr>
            <a:spLocks noGrp="1"/>
          </p:cNvSpPr>
          <p:nvPr>
            <p:ph idx="1"/>
          </p:nvPr>
        </p:nvSpPr>
        <p:spPr/>
        <p:txBody>
          <a:bodyPr/>
          <a:lstStyle/>
          <a:p>
            <a:pPr marL="0" indent="0">
              <a:buNone/>
            </a:pPr>
            <a:r>
              <a:rPr lang="nl-NL" dirty="0"/>
              <a:t>Introductie </a:t>
            </a:r>
          </a:p>
          <a:p>
            <a:pPr marL="0" indent="0">
              <a:buNone/>
            </a:pPr>
            <a:endParaRPr lang="nl-NL" dirty="0"/>
          </a:p>
          <a:p>
            <a:pPr marL="0" indent="0">
              <a:buNone/>
            </a:pPr>
            <a:r>
              <a:rPr lang="nl-NL" dirty="0"/>
              <a:t>Cijfers</a:t>
            </a:r>
          </a:p>
          <a:p>
            <a:pPr marL="0" indent="0">
              <a:buNone/>
            </a:pPr>
            <a:endParaRPr lang="nl-NL" dirty="0"/>
          </a:p>
          <a:p>
            <a:pPr marL="0" indent="0">
              <a:buNone/>
            </a:pPr>
            <a:r>
              <a:rPr lang="nl-NL" dirty="0"/>
              <a:t>Methodische casusbespreking</a:t>
            </a:r>
          </a:p>
          <a:p>
            <a:pPr marL="0" indent="0">
              <a:buNone/>
            </a:pPr>
            <a:endParaRPr lang="nl-NL" dirty="0"/>
          </a:p>
          <a:p>
            <a:pPr marL="0" indent="0">
              <a:buNone/>
            </a:pPr>
            <a:r>
              <a:rPr lang="nl-NL" dirty="0"/>
              <a:t>Wat heb je hieraan?</a:t>
            </a:r>
          </a:p>
        </p:txBody>
      </p:sp>
      <p:pic>
        <p:nvPicPr>
          <p:cNvPr id="4" name="Afbeelding 3">
            <a:extLst>
              <a:ext uri="{FF2B5EF4-FFF2-40B4-BE49-F238E27FC236}">
                <a16:creationId xmlns:a16="http://schemas.microsoft.com/office/drawing/2014/main" id="{01F4E8D1-E7A4-4CBA-B21D-7886AC72EDC3}"/>
              </a:ext>
            </a:extLst>
          </p:cNvPr>
          <p:cNvPicPr>
            <a:picLocks noChangeAspect="1"/>
          </p:cNvPicPr>
          <p:nvPr/>
        </p:nvPicPr>
        <p:blipFill>
          <a:blip r:embed="rId3"/>
          <a:stretch>
            <a:fillRect/>
          </a:stretch>
        </p:blipFill>
        <p:spPr>
          <a:xfrm>
            <a:off x="6818995" y="5367130"/>
            <a:ext cx="5053089" cy="944770"/>
          </a:xfrm>
          <a:prstGeom prst="rect">
            <a:avLst/>
          </a:prstGeom>
        </p:spPr>
      </p:pic>
    </p:spTree>
    <p:extLst>
      <p:ext uri="{BB962C8B-B14F-4D97-AF65-F5344CB8AC3E}">
        <p14:creationId xmlns:p14="http://schemas.microsoft.com/office/powerpoint/2010/main" val="2245087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003D5A-F8FB-49E5-B2DA-EA00F96B6305}"/>
              </a:ext>
            </a:extLst>
          </p:cNvPr>
          <p:cNvSpPr>
            <a:spLocks noGrp="1"/>
          </p:cNvSpPr>
          <p:nvPr>
            <p:ph type="title"/>
          </p:nvPr>
        </p:nvSpPr>
        <p:spPr/>
        <p:txBody>
          <a:bodyPr/>
          <a:lstStyle/>
          <a:p>
            <a:r>
              <a:rPr lang="nl-NL" dirty="0"/>
              <a:t>Introductie</a:t>
            </a:r>
          </a:p>
        </p:txBody>
      </p:sp>
      <p:sp>
        <p:nvSpPr>
          <p:cNvPr id="3" name="Tijdelijke aanduiding voor inhoud 2">
            <a:extLst>
              <a:ext uri="{FF2B5EF4-FFF2-40B4-BE49-F238E27FC236}">
                <a16:creationId xmlns:a16="http://schemas.microsoft.com/office/drawing/2014/main" id="{28366F11-E871-4931-8D4C-6707AD77235B}"/>
              </a:ext>
            </a:extLst>
          </p:cNvPr>
          <p:cNvSpPr>
            <a:spLocks noGrp="1"/>
          </p:cNvSpPr>
          <p:nvPr>
            <p:ph idx="1"/>
          </p:nvPr>
        </p:nvSpPr>
        <p:spPr/>
        <p:txBody>
          <a:bodyPr/>
          <a:lstStyle/>
          <a:p>
            <a:pPr marL="0" indent="0">
              <a:buNone/>
            </a:pPr>
            <a:endParaRPr lang="nl-NL" dirty="0"/>
          </a:p>
          <a:p>
            <a:pPr marL="0" indent="0">
              <a:buNone/>
            </a:pPr>
            <a:r>
              <a:rPr lang="nl-NL" dirty="0"/>
              <a:t>Wie zijn wij?</a:t>
            </a:r>
          </a:p>
          <a:p>
            <a:pPr marL="457200" lvl="1" indent="0">
              <a:buNone/>
            </a:pPr>
            <a:r>
              <a:rPr lang="nl-NL" dirty="0"/>
              <a:t>Samenwerking tussen GGZ, GGD &amp; Jeugdbescherming</a:t>
            </a:r>
          </a:p>
          <a:p>
            <a:pPr marL="0" indent="0">
              <a:buNone/>
            </a:pPr>
            <a:endParaRPr lang="nl-NL" dirty="0"/>
          </a:p>
          <a:p>
            <a:pPr marL="0" indent="0">
              <a:buNone/>
            </a:pPr>
            <a:r>
              <a:rPr lang="nl-NL" dirty="0"/>
              <a:t>Hoe zijn wij ontstaan?</a:t>
            </a:r>
          </a:p>
          <a:p>
            <a:pPr marL="457200" lvl="1" indent="0">
              <a:buNone/>
            </a:pPr>
            <a:r>
              <a:rPr lang="nl-NL" dirty="0"/>
              <a:t>Wat is de aanleiding voor de</a:t>
            </a:r>
            <a:r>
              <a:rPr lang="nl-NL" baseline="0" dirty="0"/>
              <a:t> pilot?</a:t>
            </a:r>
            <a:endParaRPr lang="nl-NL" dirty="0"/>
          </a:p>
          <a:p>
            <a:pPr marL="0" indent="0">
              <a:buNone/>
            </a:pPr>
            <a:endParaRPr lang="nl-NL" dirty="0"/>
          </a:p>
          <a:p>
            <a:pPr marL="0" indent="0">
              <a:buNone/>
            </a:pPr>
            <a:r>
              <a:rPr lang="nl-NL" dirty="0"/>
              <a:t>Wat willen wij bereiken?</a:t>
            </a:r>
          </a:p>
          <a:p>
            <a:pPr marL="457200" lvl="1" indent="0">
              <a:buNone/>
            </a:pPr>
            <a:endParaRPr lang="nl-NL" dirty="0"/>
          </a:p>
          <a:p>
            <a:pPr marL="0" indent="0">
              <a:buNone/>
            </a:pPr>
            <a:endParaRPr lang="nl-NL" dirty="0"/>
          </a:p>
        </p:txBody>
      </p:sp>
      <p:pic>
        <p:nvPicPr>
          <p:cNvPr id="5" name="Afbeelding 4">
            <a:extLst>
              <a:ext uri="{FF2B5EF4-FFF2-40B4-BE49-F238E27FC236}">
                <a16:creationId xmlns:a16="http://schemas.microsoft.com/office/drawing/2014/main" id="{C3976010-7719-4BC3-9E0C-1B9413743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841" y="6176963"/>
            <a:ext cx="1344433" cy="587305"/>
          </a:xfrm>
          <a:prstGeom prst="rect">
            <a:avLst/>
          </a:prstGeom>
        </p:spPr>
      </p:pic>
      <p:pic>
        <p:nvPicPr>
          <p:cNvPr id="6" name="Afbeelding 5">
            <a:extLst>
              <a:ext uri="{FF2B5EF4-FFF2-40B4-BE49-F238E27FC236}">
                <a16:creationId xmlns:a16="http://schemas.microsoft.com/office/drawing/2014/main" id="{498C7DA8-F448-47A4-BC46-CC0CAFCE7D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8503" y="510658"/>
            <a:ext cx="1111265" cy="397833"/>
          </a:xfrm>
          <a:prstGeom prst="rect">
            <a:avLst/>
          </a:prstGeom>
        </p:spPr>
      </p:pic>
      <p:pic>
        <p:nvPicPr>
          <p:cNvPr id="7" name="Afbeelding 6">
            <a:extLst>
              <a:ext uri="{FF2B5EF4-FFF2-40B4-BE49-F238E27FC236}">
                <a16:creationId xmlns:a16="http://schemas.microsoft.com/office/drawing/2014/main" id="{F35D204A-5285-4577-9895-F58791A8D0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71563" y="1296880"/>
            <a:ext cx="1374155" cy="528745"/>
          </a:xfrm>
          <a:prstGeom prst="rect">
            <a:avLst/>
          </a:prstGeom>
        </p:spPr>
      </p:pic>
      <p:pic>
        <p:nvPicPr>
          <p:cNvPr id="9" name="Afbeelding 8">
            <a:extLst>
              <a:ext uri="{FF2B5EF4-FFF2-40B4-BE49-F238E27FC236}">
                <a16:creationId xmlns:a16="http://schemas.microsoft.com/office/drawing/2014/main" id="{8BE822CF-B291-45BA-9809-9C41736218E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71563" y="2114736"/>
            <a:ext cx="1344433" cy="1344433"/>
          </a:xfrm>
          <a:prstGeom prst="rect">
            <a:avLst/>
          </a:prstGeom>
        </p:spPr>
      </p:pic>
      <p:pic>
        <p:nvPicPr>
          <p:cNvPr id="11" name="Afbeelding 10">
            <a:extLst>
              <a:ext uri="{FF2B5EF4-FFF2-40B4-BE49-F238E27FC236}">
                <a16:creationId xmlns:a16="http://schemas.microsoft.com/office/drawing/2014/main" id="{86269359-92FF-419B-8A5C-424E8D74292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241841" y="4881601"/>
            <a:ext cx="1297927" cy="826347"/>
          </a:xfrm>
          <a:prstGeom prst="rect">
            <a:avLst/>
          </a:prstGeom>
        </p:spPr>
      </p:pic>
      <p:pic>
        <p:nvPicPr>
          <p:cNvPr id="10" name="Afbeelding 9">
            <a:extLst>
              <a:ext uri="{FF2B5EF4-FFF2-40B4-BE49-F238E27FC236}">
                <a16:creationId xmlns:a16="http://schemas.microsoft.com/office/drawing/2014/main" id="{7DC8A96C-2EBC-4744-A871-C89D64D2B8B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428503" y="3719461"/>
            <a:ext cx="1250736" cy="563665"/>
          </a:xfrm>
          <a:prstGeom prst="rect">
            <a:avLst/>
          </a:prstGeom>
        </p:spPr>
      </p:pic>
    </p:spTree>
    <p:extLst>
      <p:ext uri="{BB962C8B-B14F-4D97-AF65-F5344CB8AC3E}">
        <p14:creationId xmlns:p14="http://schemas.microsoft.com/office/powerpoint/2010/main" val="3095989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11DCFE-AD84-41FC-8E23-A8E4518B8F51}"/>
              </a:ext>
            </a:extLst>
          </p:cNvPr>
          <p:cNvSpPr>
            <a:spLocks noGrp="1"/>
          </p:cNvSpPr>
          <p:nvPr>
            <p:ph type="title"/>
          </p:nvPr>
        </p:nvSpPr>
        <p:spPr>
          <a:xfrm>
            <a:off x="2400300" y="2117725"/>
            <a:ext cx="10515600" cy="1325563"/>
          </a:xfrm>
        </p:spPr>
        <p:txBody>
          <a:bodyPr/>
          <a:lstStyle/>
          <a:p>
            <a:r>
              <a:rPr lang="nl-NL" dirty="0"/>
              <a:t>Wat doen de spv’er?</a:t>
            </a:r>
          </a:p>
        </p:txBody>
      </p:sp>
      <p:sp>
        <p:nvSpPr>
          <p:cNvPr id="3" name="Tijdelijke aanduiding voor inhoud 2">
            <a:extLst>
              <a:ext uri="{FF2B5EF4-FFF2-40B4-BE49-F238E27FC236}">
                <a16:creationId xmlns:a16="http://schemas.microsoft.com/office/drawing/2014/main" id="{FD470B4F-CDC3-4C26-A5D6-9FCB05CD5CDA}"/>
              </a:ext>
            </a:extLst>
          </p:cNvPr>
          <p:cNvSpPr>
            <a:spLocks noGrp="1"/>
          </p:cNvSpPr>
          <p:nvPr>
            <p:ph idx="1"/>
          </p:nvPr>
        </p:nvSpPr>
        <p:spPr/>
        <p:txBody>
          <a:bodyPr/>
          <a:lstStyle/>
          <a:p>
            <a:pPr lvl="1"/>
            <a:endParaRPr lang="nl-NL" sz="2400" kern="1200" dirty="0">
              <a:solidFill>
                <a:schemeClr val="tx1"/>
              </a:solidFill>
              <a:effectLst/>
              <a:latin typeface="+mn-lt"/>
              <a:ea typeface="+mn-ea"/>
              <a:cs typeface="+mn-cs"/>
            </a:endParaRPr>
          </a:p>
          <a:p>
            <a:pPr lvl="1"/>
            <a:endParaRPr lang="nl-NL" dirty="0"/>
          </a:p>
        </p:txBody>
      </p:sp>
      <p:pic>
        <p:nvPicPr>
          <p:cNvPr id="4" name="Afbeelding 3">
            <a:extLst>
              <a:ext uri="{FF2B5EF4-FFF2-40B4-BE49-F238E27FC236}">
                <a16:creationId xmlns:a16="http://schemas.microsoft.com/office/drawing/2014/main" id="{89366049-E68E-48AD-A738-F91407D1E313}"/>
              </a:ext>
            </a:extLst>
          </p:cNvPr>
          <p:cNvPicPr>
            <a:picLocks noChangeAspect="1"/>
          </p:cNvPicPr>
          <p:nvPr/>
        </p:nvPicPr>
        <p:blipFill>
          <a:blip r:embed="rId3"/>
          <a:stretch>
            <a:fillRect/>
          </a:stretch>
        </p:blipFill>
        <p:spPr>
          <a:xfrm>
            <a:off x="6818995" y="5367130"/>
            <a:ext cx="5053089" cy="944770"/>
          </a:xfrm>
          <a:prstGeom prst="rect">
            <a:avLst/>
          </a:prstGeom>
        </p:spPr>
      </p:pic>
    </p:spTree>
    <p:extLst>
      <p:ext uri="{BB962C8B-B14F-4D97-AF65-F5344CB8AC3E}">
        <p14:creationId xmlns:p14="http://schemas.microsoft.com/office/powerpoint/2010/main" val="3527926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5DE443-5DAF-44EC-AE14-818467952BB7}"/>
              </a:ext>
            </a:extLst>
          </p:cNvPr>
          <p:cNvSpPr>
            <a:spLocks noGrp="1"/>
          </p:cNvSpPr>
          <p:nvPr>
            <p:ph type="title"/>
          </p:nvPr>
        </p:nvSpPr>
        <p:spPr/>
        <p:txBody>
          <a:bodyPr/>
          <a:lstStyle/>
          <a:p>
            <a:r>
              <a:rPr lang="nl-NL" dirty="0"/>
              <a:t>Resultaten</a:t>
            </a:r>
          </a:p>
        </p:txBody>
      </p:sp>
      <p:sp>
        <p:nvSpPr>
          <p:cNvPr id="3" name="Tijdelijke aanduiding voor inhoud 2">
            <a:extLst>
              <a:ext uri="{FF2B5EF4-FFF2-40B4-BE49-F238E27FC236}">
                <a16:creationId xmlns:a16="http://schemas.microsoft.com/office/drawing/2014/main" id="{17587259-14D0-42CB-BE9A-A715A3EB32D2}"/>
              </a:ext>
            </a:extLst>
          </p:cNvPr>
          <p:cNvSpPr>
            <a:spLocks noGrp="1"/>
          </p:cNvSpPr>
          <p:nvPr>
            <p:ph idx="1"/>
          </p:nvPr>
        </p:nvSpPr>
        <p:spPr/>
        <p:txBody>
          <a:bodyPr/>
          <a:lstStyle/>
          <a:p>
            <a:pPr lvl="1"/>
            <a:r>
              <a:rPr lang="nl-NL" dirty="0"/>
              <a:t>70 % van de gezinnen vermoeden van psychiatrie bij de opvoeder(s)</a:t>
            </a:r>
          </a:p>
          <a:p>
            <a:pPr lvl="1"/>
            <a:endParaRPr lang="nl-NL" dirty="0"/>
          </a:p>
          <a:p>
            <a:pPr lvl="1"/>
            <a:r>
              <a:rPr lang="nl-NL" dirty="0"/>
              <a:t>Steunend voor ouders</a:t>
            </a:r>
          </a:p>
          <a:p>
            <a:pPr lvl="1"/>
            <a:endParaRPr lang="nl-NL" dirty="0"/>
          </a:p>
          <a:p>
            <a:pPr lvl="1"/>
            <a:r>
              <a:rPr lang="nl-NL" dirty="0"/>
              <a:t>Doorverwijzingen naar volwassen GGZ </a:t>
            </a:r>
          </a:p>
          <a:p>
            <a:endParaRPr lang="nl-NL" dirty="0"/>
          </a:p>
        </p:txBody>
      </p:sp>
    </p:spTree>
    <p:extLst>
      <p:ext uri="{BB962C8B-B14F-4D97-AF65-F5344CB8AC3E}">
        <p14:creationId xmlns:p14="http://schemas.microsoft.com/office/powerpoint/2010/main" val="3467176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F64E0A-26D8-4699-A3D0-794512838F33}"/>
              </a:ext>
            </a:extLst>
          </p:cNvPr>
          <p:cNvSpPr>
            <a:spLocks noGrp="1"/>
          </p:cNvSpPr>
          <p:nvPr>
            <p:ph type="title"/>
          </p:nvPr>
        </p:nvSpPr>
        <p:spPr>
          <a:xfrm>
            <a:off x="1676400" y="2351706"/>
            <a:ext cx="10515600" cy="1325563"/>
          </a:xfrm>
        </p:spPr>
        <p:txBody>
          <a:bodyPr/>
          <a:lstStyle/>
          <a:p>
            <a:r>
              <a:rPr lang="nl-NL" dirty="0"/>
              <a:t>Methodische casusbespreking</a:t>
            </a:r>
          </a:p>
        </p:txBody>
      </p:sp>
      <p:pic>
        <p:nvPicPr>
          <p:cNvPr id="3" name="Afbeelding 2">
            <a:extLst>
              <a:ext uri="{FF2B5EF4-FFF2-40B4-BE49-F238E27FC236}">
                <a16:creationId xmlns:a16="http://schemas.microsoft.com/office/drawing/2014/main" id="{98A7FD21-83F9-48FC-B8DB-3FBE5A55FAD5}"/>
              </a:ext>
            </a:extLst>
          </p:cNvPr>
          <p:cNvPicPr>
            <a:picLocks noChangeAspect="1"/>
          </p:cNvPicPr>
          <p:nvPr/>
        </p:nvPicPr>
        <p:blipFill>
          <a:blip r:embed="rId3"/>
          <a:stretch>
            <a:fillRect/>
          </a:stretch>
        </p:blipFill>
        <p:spPr>
          <a:xfrm>
            <a:off x="6818995" y="5367130"/>
            <a:ext cx="5053089" cy="944770"/>
          </a:xfrm>
          <a:prstGeom prst="rect">
            <a:avLst/>
          </a:prstGeom>
        </p:spPr>
      </p:pic>
    </p:spTree>
    <p:extLst>
      <p:ext uri="{BB962C8B-B14F-4D97-AF65-F5344CB8AC3E}">
        <p14:creationId xmlns:p14="http://schemas.microsoft.com/office/powerpoint/2010/main" val="2387845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B86988-35D7-491A-8A77-CFF65297D3D3}"/>
              </a:ext>
            </a:extLst>
          </p:cNvPr>
          <p:cNvSpPr>
            <a:spLocks noGrp="1"/>
          </p:cNvSpPr>
          <p:nvPr>
            <p:ph type="title"/>
          </p:nvPr>
        </p:nvSpPr>
        <p:spPr/>
        <p:txBody>
          <a:bodyPr/>
          <a:lstStyle/>
          <a:p>
            <a:r>
              <a:rPr lang="nl-NL" dirty="0"/>
              <a:t>Terugkoppeling casus </a:t>
            </a:r>
          </a:p>
        </p:txBody>
      </p:sp>
      <p:sp>
        <p:nvSpPr>
          <p:cNvPr id="3" name="Tijdelijke aanduiding voor inhoud 2">
            <a:extLst>
              <a:ext uri="{FF2B5EF4-FFF2-40B4-BE49-F238E27FC236}">
                <a16:creationId xmlns:a16="http://schemas.microsoft.com/office/drawing/2014/main" id="{01CB5791-E84E-40D1-820B-BD76AE229F14}"/>
              </a:ext>
            </a:extLst>
          </p:cNvPr>
          <p:cNvSpPr>
            <a:spLocks noGrp="1"/>
          </p:cNvSpPr>
          <p:nvPr>
            <p:ph idx="1"/>
          </p:nvPr>
        </p:nvSpPr>
        <p:spPr/>
        <p:txBody>
          <a:bodyPr/>
          <a:lstStyle/>
          <a:p>
            <a:r>
              <a:rPr lang="nl-NL" dirty="0"/>
              <a:t>Genogram</a:t>
            </a:r>
          </a:p>
          <a:p>
            <a:endParaRPr lang="nl-NL" dirty="0"/>
          </a:p>
          <a:p>
            <a:r>
              <a:rPr lang="nl-NL" dirty="0"/>
              <a:t>Veiligheid</a:t>
            </a:r>
          </a:p>
          <a:p>
            <a:endParaRPr lang="nl-NL" dirty="0"/>
          </a:p>
          <a:p>
            <a:r>
              <a:rPr lang="nl-NL" dirty="0"/>
              <a:t>Interventies</a:t>
            </a:r>
          </a:p>
          <a:p>
            <a:endParaRPr lang="nl-NL" dirty="0"/>
          </a:p>
          <a:p>
            <a:r>
              <a:rPr lang="nl-NL" dirty="0"/>
              <a:t>Rol behandelaar</a:t>
            </a:r>
          </a:p>
          <a:p>
            <a:endParaRPr lang="nl-NL" dirty="0"/>
          </a:p>
          <a:p>
            <a:endParaRPr lang="nl-NL" dirty="0"/>
          </a:p>
        </p:txBody>
      </p:sp>
      <p:pic>
        <p:nvPicPr>
          <p:cNvPr id="4" name="Afbeelding 3">
            <a:extLst>
              <a:ext uri="{FF2B5EF4-FFF2-40B4-BE49-F238E27FC236}">
                <a16:creationId xmlns:a16="http://schemas.microsoft.com/office/drawing/2014/main" id="{F6A6F050-A113-41A2-A036-C3054E55EBE5}"/>
              </a:ext>
            </a:extLst>
          </p:cNvPr>
          <p:cNvPicPr>
            <a:picLocks noChangeAspect="1"/>
          </p:cNvPicPr>
          <p:nvPr/>
        </p:nvPicPr>
        <p:blipFill>
          <a:blip r:embed="rId3"/>
          <a:stretch>
            <a:fillRect/>
          </a:stretch>
        </p:blipFill>
        <p:spPr>
          <a:xfrm>
            <a:off x="6818995" y="5367130"/>
            <a:ext cx="5053089" cy="944770"/>
          </a:xfrm>
          <a:prstGeom prst="rect">
            <a:avLst/>
          </a:prstGeom>
        </p:spPr>
      </p:pic>
    </p:spTree>
    <p:extLst>
      <p:ext uri="{BB962C8B-B14F-4D97-AF65-F5344CB8AC3E}">
        <p14:creationId xmlns:p14="http://schemas.microsoft.com/office/powerpoint/2010/main" val="4101810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B86988-35D7-491A-8A77-CFF65297D3D3}"/>
              </a:ext>
            </a:extLst>
          </p:cNvPr>
          <p:cNvSpPr>
            <a:spLocks noGrp="1"/>
          </p:cNvSpPr>
          <p:nvPr>
            <p:ph type="title"/>
          </p:nvPr>
        </p:nvSpPr>
        <p:spPr/>
        <p:txBody>
          <a:bodyPr/>
          <a:lstStyle/>
          <a:p>
            <a:r>
              <a:rPr lang="nl-NL" dirty="0"/>
              <a:t>Wat heb je hieraan?</a:t>
            </a:r>
          </a:p>
        </p:txBody>
      </p:sp>
      <p:sp>
        <p:nvSpPr>
          <p:cNvPr id="3" name="Tijdelijke aanduiding voor inhoud 2">
            <a:extLst>
              <a:ext uri="{FF2B5EF4-FFF2-40B4-BE49-F238E27FC236}">
                <a16:creationId xmlns:a16="http://schemas.microsoft.com/office/drawing/2014/main" id="{01CB5791-E84E-40D1-820B-BD76AE229F14}"/>
              </a:ext>
            </a:extLst>
          </p:cNvPr>
          <p:cNvSpPr>
            <a:spLocks noGrp="1"/>
          </p:cNvSpPr>
          <p:nvPr>
            <p:ph idx="1"/>
          </p:nvPr>
        </p:nvSpPr>
        <p:spPr>
          <a:xfrm>
            <a:off x="838200" y="2345887"/>
            <a:ext cx="10515600" cy="4351338"/>
          </a:xfrm>
        </p:spPr>
        <p:txBody>
          <a:bodyPr/>
          <a:lstStyle/>
          <a:p>
            <a:pPr marL="0" indent="0">
              <a:buNone/>
            </a:pPr>
            <a:r>
              <a:rPr lang="nl-NL" i="1" dirty="0"/>
              <a:t>‘Als behandelaar van moeder ligt mijn focus op haar. Wat haar psychose betekent voor haar gezin, dat is niet mijn werk.’</a:t>
            </a:r>
          </a:p>
        </p:txBody>
      </p:sp>
      <p:pic>
        <p:nvPicPr>
          <p:cNvPr id="4" name="Afbeelding 3">
            <a:extLst>
              <a:ext uri="{FF2B5EF4-FFF2-40B4-BE49-F238E27FC236}">
                <a16:creationId xmlns:a16="http://schemas.microsoft.com/office/drawing/2014/main" id="{040A79F1-60D7-47D8-ACC4-A657128AF6A4}"/>
              </a:ext>
            </a:extLst>
          </p:cNvPr>
          <p:cNvPicPr>
            <a:picLocks noChangeAspect="1"/>
          </p:cNvPicPr>
          <p:nvPr/>
        </p:nvPicPr>
        <p:blipFill>
          <a:blip r:embed="rId3"/>
          <a:stretch>
            <a:fillRect/>
          </a:stretch>
        </p:blipFill>
        <p:spPr>
          <a:xfrm>
            <a:off x="6818995" y="5367130"/>
            <a:ext cx="5053089" cy="944770"/>
          </a:xfrm>
          <a:prstGeom prst="rect">
            <a:avLst/>
          </a:prstGeom>
        </p:spPr>
      </p:pic>
    </p:spTree>
    <p:extLst>
      <p:ext uri="{BB962C8B-B14F-4D97-AF65-F5344CB8AC3E}">
        <p14:creationId xmlns:p14="http://schemas.microsoft.com/office/powerpoint/2010/main" val="311277742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588</Words>
  <Application>Microsoft Office PowerPoint</Application>
  <PresentationFormat>Breedbeeld</PresentationFormat>
  <Paragraphs>84</Paragraphs>
  <Slides>8</Slides>
  <Notes>6</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Calibri Light</vt:lpstr>
      <vt:lpstr>Kantoorthema</vt:lpstr>
      <vt:lpstr>Samenwerken aan veiligheid voor het hele gezin </vt:lpstr>
      <vt:lpstr>Programma</vt:lpstr>
      <vt:lpstr>Introductie</vt:lpstr>
      <vt:lpstr>Wat doen de spv’er?</vt:lpstr>
      <vt:lpstr>Resultaten</vt:lpstr>
      <vt:lpstr>Methodische casusbespreking</vt:lpstr>
      <vt:lpstr>Terugkoppeling casus </vt:lpstr>
      <vt:lpstr>Wat heb je hieraan?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Samenwerken aan veiligheid voor het hele gezin</dc:title>
  <dc:creator>Anne van Andel</dc:creator>
  <cp:lastModifiedBy>Anne van Andel</cp:lastModifiedBy>
  <cp:revision>52</cp:revision>
  <dcterms:created xsi:type="dcterms:W3CDTF">2018-02-22T07:17:00Z</dcterms:created>
  <dcterms:modified xsi:type="dcterms:W3CDTF">2018-03-05T15:26:34Z</dcterms:modified>
</cp:coreProperties>
</file>